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71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2">
          <p15:clr>
            <a:srgbClr val="A4A3A4"/>
          </p15:clr>
        </p15:guide>
        <p15:guide id="2" pos="232">
          <p15:clr>
            <a:srgbClr val="A4A3A4"/>
          </p15:clr>
        </p15:guide>
        <p15:guide id="3" pos="5519">
          <p15:clr>
            <a:srgbClr val="747775"/>
          </p15:clr>
        </p15:guide>
        <p15:guide id="4" orient="horz" pos="2999">
          <p15:clr>
            <a:srgbClr val="747775"/>
          </p15:clr>
        </p15:guide>
        <p15:guide id="5" orient="horz" pos="54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iTkjkJ8GTQdwUJvJ3/oXv/2Pk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2" orient="horz"/>
        <p:guide pos="232"/>
        <p:guide pos="5519"/>
        <p:guide pos="2999" orient="horz"/>
        <p:guide pos="5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Nunito-boldItalic.fntdata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customschemas.google.com/relationships/presentationmetadata" Target="metadata"/><Relationship Id="rId27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0" name="Google Shape;123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33fc63027de_0_3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1" name="Google Shape;1241;g33fc63027de_0_37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33fc63027de_0_37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8" name="Google Shape;1248;g33fc63027de_0_3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33fc63027de_0_3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4" name="Google Shape;1254;g33fc63027de_0_37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1" name="Google Shape;126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33fc63027de_0_3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2" name="Google Shape;1272;g33fc63027de_0_3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36e2eb4e5e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8" name="Google Shape;1278;g36e2eb4e5e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33fc63027de_0_7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9" name="Google Shape;1289;g33fc63027de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2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2">
  <p:cSld name="TITLE_3">
    <p:bg>
      <p:bgPr>
        <a:solidFill>
          <a:srgbClr val="0062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6"/>
          <p:cNvPicPr preferRelativeResize="0"/>
          <p:nvPr/>
        </p:nvPicPr>
        <p:blipFill rotWithShape="1">
          <a:blip r:embed="rId2">
            <a:alphaModFix/>
          </a:blip>
          <a:srcRect b="0" l="21649" r="8761" t="0"/>
          <a:stretch/>
        </p:blipFill>
        <p:spPr>
          <a:xfrm>
            <a:off x="3773852" y="0"/>
            <a:ext cx="5370148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6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6"/>
          <p:cNvSpPr/>
          <p:nvPr/>
        </p:nvSpPr>
        <p:spPr>
          <a:xfrm>
            <a:off x="64945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6"/>
          <p:cNvSpPr/>
          <p:nvPr/>
        </p:nvSpPr>
        <p:spPr>
          <a:xfrm>
            <a:off x="56113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6"/>
          <p:cNvSpPr/>
          <p:nvPr/>
        </p:nvSpPr>
        <p:spPr>
          <a:xfrm>
            <a:off x="3678350" y="883125"/>
            <a:ext cx="978600" cy="19743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6"/>
          <p:cNvSpPr/>
          <p:nvPr/>
        </p:nvSpPr>
        <p:spPr>
          <a:xfrm>
            <a:off x="3678350" y="2649525"/>
            <a:ext cx="18618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6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" name="Google Shape;18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rmeture">
  <p:cSld name="TITLE_5_1_2">
    <p:bg>
      <p:bgPr>
        <a:solidFill>
          <a:srgbClr val="0062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3650" y="2466375"/>
            <a:ext cx="2236324" cy="2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3"/>
          <p:cNvSpPr txBox="1"/>
          <p:nvPr>
            <p:ph idx="1" type="body"/>
          </p:nvPr>
        </p:nvSpPr>
        <p:spPr>
          <a:xfrm>
            <a:off x="3414775" y="2750150"/>
            <a:ext cx="22362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+Photo_3">
  <p:cSld name="SECTION_TITLE_AND_DESCRIPTION_2_1_1">
    <p:bg>
      <p:bgPr>
        <a:solidFill>
          <a:srgbClr val="000000"/>
        </a:solidFill>
      </p:bgPr>
    </p:bg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3fc63027de_0_3454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8" name="Google Shape;968;g33fc63027de_0_3454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69" name="Google Shape;969;g33fc63027de_0_3454"/>
          <p:cNvSpPr txBox="1"/>
          <p:nvPr>
            <p:ph idx="2" type="body"/>
          </p:nvPr>
        </p:nvSpPr>
        <p:spPr>
          <a:xfrm>
            <a:off x="41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0" name="Google Shape;970;g33fc63027de_0_3454"/>
          <p:cNvSpPr txBox="1"/>
          <p:nvPr>
            <p:ph idx="3" type="body"/>
          </p:nvPr>
        </p:nvSpPr>
        <p:spPr>
          <a:xfrm>
            <a:off x="467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971" name="Google Shape;971;g33fc63027de_0_34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g33fc63027de_0_3454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g33fc63027de_0_345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4" name="Google Shape;974;g33fc63027de_0_3454"/>
          <p:cNvSpPr/>
          <p:nvPr>
            <p:ph idx="4" type="pic"/>
          </p:nvPr>
        </p:nvSpPr>
        <p:spPr>
          <a:xfrm>
            <a:off x="368075" y="3020351"/>
            <a:ext cx="8282700" cy="162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+Texte+Citation_1">
  <p:cSld name="CAPTION_ONLY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3fc63027de_0_3463"/>
          <p:cNvSpPr txBox="1"/>
          <p:nvPr>
            <p:ph type="title"/>
          </p:nvPr>
        </p:nvSpPr>
        <p:spPr>
          <a:xfrm>
            <a:off x="367975" y="314875"/>
            <a:ext cx="33336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77" name="Google Shape;977;g33fc63027de_0_34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g33fc63027de_0_3463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g33fc63027de_0_346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0" name="Google Shape;980;g33fc63027de_0_3463"/>
          <p:cNvSpPr txBox="1"/>
          <p:nvPr>
            <p:ph idx="1" type="subTitle"/>
          </p:nvPr>
        </p:nvSpPr>
        <p:spPr>
          <a:xfrm>
            <a:off x="4653100" y="436000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81" name="Google Shape;981;g33fc63027de_0_3463"/>
          <p:cNvSpPr txBox="1"/>
          <p:nvPr>
            <p:ph idx="2" type="body"/>
          </p:nvPr>
        </p:nvSpPr>
        <p:spPr>
          <a:xfrm>
            <a:off x="4653100" y="107392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</a:lstStyle>
          <a:p/>
        </p:txBody>
      </p:sp>
      <p:sp>
        <p:nvSpPr>
          <p:cNvPr id="982" name="Google Shape;982;g33fc63027de_0_3463"/>
          <p:cNvSpPr/>
          <p:nvPr>
            <p:ph idx="3" type="pic"/>
          </p:nvPr>
        </p:nvSpPr>
        <p:spPr>
          <a:xfrm>
            <a:off x="4698950" y="3050125"/>
            <a:ext cx="695400" cy="702600"/>
          </a:xfrm>
          <a:prstGeom prst="rect">
            <a:avLst/>
          </a:prstGeom>
          <a:noFill/>
          <a:ln>
            <a:noFill/>
          </a:ln>
        </p:spPr>
      </p:sp>
      <p:sp>
        <p:nvSpPr>
          <p:cNvPr id="983" name="Google Shape;983;g33fc63027de_0_3463"/>
          <p:cNvSpPr txBox="1"/>
          <p:nvPr>
            <p:ph idx="4" type="body"/>
          </p:nvPr>
        </p:nvSpPr>
        <p:spPr>
          <a:xfrm>
            <a:off x="5394350" y="3748050"/>
            <a:ext cx="3256500" cy="89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+Texte+Citation_2">
  <p:cSld name="CAPTION_ONLY_1">
    <p:bg>
      <p:bgPr>
        <a:solidFill>
          <a:srgbClr val="0062FF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3fc63027de_0_3472"/>
          <p:cNvSpPr txBox="1"/>
          <p:nvPr>
            <p:ph type="title"/>
          </p:nvPr>
        </p:nvSpPr>
        <p:spPr>
          <a:xfrm>
            <a:off x="367975" y="314875"/>
            <a:ext cx="33336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6" name="Google Shape;986;g33fc63027de_0_3472"/>
          <p:cNvSpPr txBox="1"/>
          <p:nvPr>
            <p:ph idx="1" type="subTitle"/>
          </p:nvPr>
        </p:nvSpPr>
        <p:spPr>
          <a:xfrm>
            <a:off x="4653100" y="436000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87" name="Google Shape;987;g33fc63027de_0_3472"/>
          <p:cNvSpPr txBox="1"/>
          <p:nvPr>
            <p:ph idx="2" type="body"/>
          </p:nvPr>
        </p:nvSpPr>
        <p:spPr>
          <a:xfrm>
            <a:off x="4653100" y="107392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8" name="Google Shape;988;g33fc63027de_0_3472"/>
          <p:cNvSpPr/>
          <p:nvPr>
            <p:ph idx="3" type="pic"/>
          </p:nvPr>
        </p:nvSpPr>
        <p:spPr>
          <a:xfrm>
            <a:off x="4698950" y="3050125"/>
            <a:ext cx="695400" cy="702600"/>
          </a:xfrm>
          <a:prstGeom prst="rect">
            <a:avLst/>
          </a:prstGeom>
          <a:noFill/>
          <a:ln>
            <a:noFill/>
          </a:ln>
        </p:spPr>
      </p:sp>
      <p:sp>
        <p:nvSpPr>
          <p:cNvPr id="989" name="Google Shape;989;g33fc63027de_0_3472"/>
          <p:cNvSpPr txBox="1"/>
          <p:nvPr>
            <p:ph idx="4" type="body"/>
          </p:nvPr>
        </p:nvSpPr>
        <p:spPr>
          <a:xfrm>
            <a:off x="5394350" y="3748050"/>
            <a:ext cx="3256500" cy="89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  <a:defRPr b="1">
                <a:solidFill>
                  <a:srgbClr val="333333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○"/>
              <a:defRPr>
                <a:solidFill>
                  <a:srgbClr val="333333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■"/>
              <a:defRPr>
                <a:solidFill>
                  <a:srgbClr val="333333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  <a:defRPr>
                <a:solidFill>
                  <a:srgbClr val="333333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○"/>
              <a:defRPr>
                <a:solidFill>
                  <a:srgbClr val="333333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■"/>
              <a:defRPr>
                <a:solidFill>
                  <a:srgbClr val="333333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  <a:defRPr>
                <a:solidFill>
                  <a:srgbClr val="333333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○"/>
              <a:defRPr>
                <a:solidFill>
                  <a:srgbClr val="333333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■"/>
              <a:defRPr>
                <a:solidFill>
                  <a:srgbClr val="333333"/>
                </a:solidFill>
              </a:defRPr>
            </a:lvl9pPr>
          </a:lstStyle>
          <a:p/>
        </p:txBody>
      </p:sp>
      <p:sp>
        <p:nvSpPr>
          <p:cNvPr id="990" name="Google Shape;990;g33fc63027de_0_347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g33fc63027de_0_347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2" name="Google Shape;992;g33fc63027de_0_34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+Texte+Citation_2">
  <p:cSld name="CAPTION_ONLY_1_1">
    <p:bg>
      <p:bgPr>
        <a:solidFill>
          <a:srgbClr val="000000"/>
        </a:soli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3fc63027de_0_3481"/>
          <p:cNvSpPr txBox="1"/>
          <p:nvPr>
            <p:ph type="title"/>
          </p:nvPr>
        </p:nvSpPr>
        <p:spPr>
          <a:xfrm>
            <a:off x="367975" y="314875"/>
            <a:ext cx="33336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5" name="Google Shape;995;g33fc63027de_0_3481"/>
          <p:cNvSpPr txBox="1"/>
          <p:nvPr>
            <p:ph idx="1" type="subTitle"/>
          </p:nvPr>
        </p:nvSpPr>
        <p:spPr>
          <a:xfrm>
            <a:off x="4653100" y="436000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96" name="Google Shape;996;g33fc63027de_0_3481"/>
          <p:cNvSpPr txBox="1"/>
          <p:nvPr>
            <p:ph idx="2" type="body"/>
          </p:nvPr>
        </p:nvSpPr>
        <p:spPr>
          <a:xfrm>
            <a:off x="4653100" y="107392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7" name="Google Shape;997;g33fc63027de_0_3481"/>
          <p:cNvSpPr/>
          <p:nvPr>
            <p:ph idx="3" type="pic"/>
          </p:nvPr>
        </p:nvSpPr>
        <p:spPr>
          <a:xfrm>
            <a:off x="4698950" y="3050125"/>
            <a:ext cx="695400" cy="702600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g33fc63027de_0_3481"/>
          <p:cNvSpPr txBox="1"/>
          <p:nvPr>
            <p:ph idx="4" type="body"/>
          </p:nvPr>
        </p:nvSpPr>
        <p:spPr>
          <a:xfrm>
            <a:off x="5394350" y="3748050"/>
            <a:ext cx="3256500" cy="89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99" name="Google Shape;999;g33fc63027de_0_348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g33fc63027de_0_348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01" name="Google Shape;1001;g33fc63027de_0_34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1">
  <p:cSld name="BIG_NUMBER">
    <p:bg>
      <p:bgPr>
        <a:solidFill>
          <a:schemeClr val="dk1"/>
        </a:solidFill>
      </p:bgPr>
    </p:bg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3fc63027de_0_3490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4" name="Google Shape;1004;g33fc63027de_0_3490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5" name="Google Shape;1005;g33fc63027de_0_3490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06" name="Google Shape;1006;g33fc63027de_0_3490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07" name="Google Shape;1007;g33fc63027de_0_3490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g33fc63027de_0_3490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9" name="Google Shape;1009;g33fc63027de_0_3490"/>
          <p:cNvSpPr/>
          <p:nvPr>
            <p:ph idx="6" type="pic"/>
          </p:nvPr>
        </p:nvSpPr>
        <p:spPr>
          <a:xfrm>
            <a:off x="68542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0" name="Google Shape;1010;g33fc63027de_0_3490"/>
          <p:cNvSpPr txBox="1"/>
          <p:nvPr>
            <p:ph idx="7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1" name="Google Shape;1011;g33fc63027de_0_3490"/>
          <p:cNvSpPr txBox="1"/>
          <p:nvPr>
            <p:ph idx="8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12" name="Google Shape;1012;g33fc63027de_0_3490"/>
          <p:cNvSpPr txBox="1"/>
          <p:nvPr>
            <p:ph idx="9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3" name="Google Shape;1013;g33fc63027de_0_3490"/>
          <p:cNvSpPr txBox="1"/>
          <p:nvPr>
            <p:ph idx="13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14" name="Google Shape;1014;g33fc63027de_0_3490"/>
          <p:cNvSpPr txBox="1"/>
          <p:nvPr>
            <p:ph idx="14" type="subTitle"/>
          </p:nvPr>
        </p:nvSpPr>
        <p:spPr>
          <a:xfrm>
            <a:off x="685416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5" name="Google Shape;1015;g33fc63027de_0_3490"/>
          <p:cNvSpPr txBox="1"/>
          <p:nvPr>
            <p:ph idx="15" type="body"/>
          </p:nvPr>
        </p:nvSpPr>
        <p:spPr>
          <a:xfrm>
            <a:off x="688513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1016" name="Google Shape;1016;g33fc63027de_0_34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g33fc63027de_0_3490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g33fc63027de_0_3490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1 1">
  <p:cSld name="BIG_NUMBER_2">
    <p:bg>
      <p:bgPr>
        <a:solidFill>
          <a:schemeClr val="dk1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33fc63027de_0_3507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1" name="Google Shape;1021;g33fc63027de_0_3507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2" name="Google Shape;1022;g33fc63027de_0_3507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23" name="Google Shape;1023;g33fc63027de_0_3507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24" name="Google Shape;1024;g33fc63027de_0_3507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5" name="Google Shape;1025;g33fc63027de_0_3507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g33fc63027de_0_3507"/>
          <p:cNvSpPr txBox="1"/>
          <p:nvPr>
            <p:ph idx="6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27" name="Google Shape;1027;g33fc63027de_0_3507"/>
          <p:cNvSpPr txBox="1"/>
          <p:nvPr>
            <p:ph idx="7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28" name="Google Shape;1028;g33fc63027de_0_3507"/>
          <p:cNvSpPr txBox="1"/>
          <p:nvPr>
            <p:ph idx="8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29" name="Google Shape;1029;g33fc63027de_0_3507"/>
          <p:cNvSpPr txBox="1"/>
          <p:nvPr>
            <p:ph idx="9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1030" name="Google Shape;1030;g33fc63027de_0_35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g33fc63027de_0_350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g33fc63027de_0_350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">
  <p:cSld name="BIG_NUMBER_1">
    <p:bg>
      <p:bgPr>
        <a:solidFill>
          <a:srgbClr val="0062FF"/>
        </a:soli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3fc63027de_0_3521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5" name="Google Shape;1035;g33fc63027de_0_3521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g33fc63027de_0_3521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37" name="Google Shape;1037;g33fc63027de_0_3521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8" name="Google Shape;1038;g33fc63027de_0_3521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9" name="Google Shape;1039;g33fc63027de_0_3521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g33fc63027de_0_3521"/>
          <p:cNvSpPr/>
          <p:nvPr>
            <p:ph idx="6" type="pic"/>
          </p:nvPr>
        </p:nvSpPr>
        <p:spPr>
          <a:xfrm>
            <a:off x="68542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1" name="Google Shape;1041;g33fc63027de_0_3521"/>
          <p:cNvSpPr txBox="1"/>
          <p:nvPr>
            <p:ph idx="7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2" name="Google Shape;1042;g33fc63027de_0_3521"/>
          <p:cNvSpPr txBox="1"/>
          <p:nvPr>
            <p:ph idx="8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3" name="Google Shape;1043;g33fc63027de_0_3521"/>
          <p:cNvSpPr txBox="1"/>
          <p:nvPr>
            <p:ph idx="9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4" name="Google Shape;1044;g33fc63027de_0_3521"/>
          <p:cNvSpPr txBox="1"/>
          <p:nvPr>
            <p:ph idx="13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5" name="Google Shape;1045;g33fc63027de_0_3521"/>
          <p:cNvSpPr txBox="1"/>
          <p:nvPr>
            <p:ph idx="14" type="subTitle"/>
          </p:nvPr>
        </p:nvSpPr>
        <p:spPr>
          <a:xfrm>
            <a:off x="685416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6" name="Google Shape;1046;g33fc63027de_0_3521"/>
          <p:cNvSpPr txBox="1"/>
          <p:nvPr>
            <p:ph idx="15" type="body"/>
          </p:nvPr>
        </p:nvSpPr>
        <p:spPr>
          <a:xfrm>
            <a:off x="688513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47" name="Google Shape;1047;g33fc63027de_0_35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g33fc63027de_0_352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g33fc63027de_0_352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 1">
  <p:cSld name="BIG_NUMBER_1_2">
    <p:bg>
      <p:bgPr>
        <a:solidFill>
          <a:srgbClr val="0062FF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33fc63027de_0_3538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2" name="Google Shape;1052;g33fc63027de_0_3538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g33fc63027de_0_3538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54" name="Google Shape;1054;g33fc63027de_0_3538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5" name="Google Shape;1055;g33fc63027de_0_3538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g33fc63027de_0_3538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g33fc63027de_0_3538"/>
          <p:cNvSpPr txBox="1"/>
          <p:nvPr>
            <p:ph idx="6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58" name="Google Shape;1058;g33fc63027de_0_3538"/>
          <p:cNvSpPr txBox="1"/>
          <p:nvPr>
            <p:ph idx="7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9" name="Google Shape;1059;g33fc63027de_0_3538"/>
          <p:cNvSpPr txBox="1"/>
          <p:nvPr>
            <p:ph idx="8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60" name="Google Shape;1060;g33fc63027de_0_3538"/>
          <p:cNvSpPr txBox="1"/>
          <p:nvPr>
            <p:ph idx="9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61" name="Google Shape;1061;g33fc63027de_0_35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g33fc63027de_0_353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g33fc63027de_0_353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">
  <p:cSld name="BIG_NUMBER_1_1">
    <p:bg>
      <p:bgPr>
        <a:solidFill>
          <a:srgbClr val="000000"/>
        </a:solidFill>
      </p:bgPr>
    </p:bg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33fc63027de_0_3552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6" name="Google Shape;1066;g33fc63027de_0_3552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7" name="Google Shape;1067;g33fc63027de_0_3552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68" name="Google Shape;1068;g33fc63027de_0_3552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9" name="Google Shape;1069;g33fc63027de_0_3552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0" name="Google Shape;1070;g33fc63027de_0_3552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1" name="Google Shape;1071;g33fc63027de_0_3552"/>
          <p:cNvSpPr/>
          <p:nvPr>
            <p:ph idx="6" type="pic"/>
          </p:nvPr>
        </p:nvSpPr>
        <p:spPr>
          <a:xfrm>
            <a:off x="68542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g33fc63027de_0_3552"/>
          <p:cNvSpPr txBox="1"/>
          <p:nvPr>
            <p:ph idx="7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73" name="Google Shape;1073;g33fc63027de_0_3552"/>
          <p:cNvSpPr txBox="1"/>
          <p:nvPr>
            <p:ph idx="8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4" name="Google Shape;1074;g33fc63027de_0_3552"/>
          <p:cNvSpPr txBox="1"/>
          <p:nvPr>
            <p:ph idx="9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75" name="Google Shape;1075;g33fc63027de_0_3552"/>
          <p:cNvSpPr txBox="1"/>
          <p:nvPr>
            <p:ph idx="13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6" name="Google Shape;1076;g33fc63027de_0_3552"/>
          <p:cNvSpPr txBox="1"/>
          <p:nvPr>
            <p:ph idx="14" type="subTitle"/>
          </p:nvPr>
        </p:nvSpPr>
        <p:spPr>
          <a:xfrm>
            <a:off x="685416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77" name="Google Shape;1077;g33fc63027de_0_3552"/>
          <p:cNvSpPr txBox="1"/>
          <p:nvPr>
            <p:ph idx="15" type="body"/>
          </p:nvPr>
        </p:nvSpPr>
        <p:spPr>
          <a:xfrm>
            <a:off x="688513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78" name="Google Shape;1078;g33fc63027de_0_35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g33fc63027de_0_355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g33fc63027de_0_355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 2">
  <p:cSld name="BIG_NUMBER_1_1_1">
    <p:bg>
      <p:bgPr>
        <a:solidFill>
          <a:srgbClr val="000000"/>
        </a:solidFill>
      </p:bgPr>
    </p:bg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33fc63027de_0_3569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3" name="Google Shape;1083;g33fc63027de_0_3569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4" name="Google Shape;1084;g33fc63027de_0_3569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85" name="Google Shape;1085;g33fc63027de_0_3569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6" name="Google Shape;1086;g33fc63027de_0_3569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7" name="Google Shape;1087;g33fc63027de_0_3569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8" name="Google Shape;1088;g33fc63027de_0_3569"/>
          <p:cNvSpPr txBox="1"/>
          <p:nvPr>
            <p:ph idx="6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89" name="Google Shape;1089;g33fc63027de_0_3569"/>
          <p:cNvSpPr txBox="1"/>
          <p:nvPr>
            <p:ph idx="7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0" name="Google Shape;1090;g33fc63027de_0_3569"/>
          <p:cNvSpPr txBox="1"/>
          <p:nvPr>
            <p:ph idx="8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91" name="Google Shape;1091;g33fc63027de_0_3569"/>
          <p:cNvSpPr txBox="1"/>
          <p:nvPr>
            <p:ph idx="9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92" name="Google Shape;1092;g33fc63027de_0_35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g33fc63027de_0_356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g33fc63027de_0_356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">
  <p:cSld name="TITLE_5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_1reANNEE" type="blank">
  <p:cSld name="BLANK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g33fc63027de_0_35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g33fc63027de_0_3583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g33fc63027de_0_358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g33fc63027de_0_3583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0" name="Google Shape;1100;g33fc63027de_0_3583"/>
          <p:cNvSpPr txBox="1"/>
          <p:nvPr>
            <p:ph idx="1" type="subTitle"/>
          </p:nvPr>
        </p:nvSpPr>
        <p:spPr>
          <a:xfrm>
            <a:off x="402675" y="1091875"/>
            <a:ext cx="5955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862"/>
              </a:buClr>
              <a:buSzPts val="1300"/>
              <a:buNone/>
              <a:defRPr b="1" sz="1300">
                <a:solidFill>
                  <a:srgbClr val="FF686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1" name="Google Shape;1101;g33fc63027de_0_3583"/>
          <p:cNvSpPr txBox="1"/>
          <p:nvPr>
            <p:ph idx="2" type="body"/>
          </p:nvPr>
        </p:nvSpPr>
        <p:spPr>
          <a:xfrm>
            <a:off x="371700" y="1471325"/>
            <a:ext cx="56220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02" name="Google Shape;1102;g33fc63027de_0_3583"/>
          <p:cNvSpPr txBox="1"/>
          <p:nvPr>
            <p:ph idx="3" type="subTitle"/>
          </p:nvPr>
        </p:nvSpPr>
        <p:spPr>
          <a:xfrm>
            <a:off x="402675" y="2245775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3" name="Google Shape;1103;g33fc63027de_0_3583"/>
          <p:cNvSpPr txBox="1"/>
          <p:nvPr>
            <p:ph idx="4" type="subTitle"/>
          </p:nvPr>
        </p:nvSpPr>
        <p:spPr>
          <a:xfrm>
            <a:off x="3081925" y="2245775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4" name="Google Shape;1104;g33fc63027de_0_3583"/>
          <p:cNvSpPr txBox="1"/>
          <p:nvPr>
            <p:ph idx="5" type="body"/>
          </p:nvPr>
        </p:nvSpPr>
        <p:spPr>
          <a:xfrm>
            <a:off x="3050950" y="2744321"/>
            <a:ext cx="22458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05" name="Google Shape;1105;g33fc63027de_0_3583"/>
          <p:cNvSpPr txBox="1"/>
          <p:nvPr>
            <p:ph idx="6" type="subTitle"/>
          </p:nvPr>
        </p:nvSpPr>
        <p:spPr>
          <a:xfrm>
            <a:off x="5881775" y="2245775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06" name="Google Shape;1106;g33fc63027de_0_3583"/>
          <p:cNvSpPr txBox="1"/>
          <p:nvPr>
            <p:ph idx="7" type="body"/>
          </p:nvPr>
        </p:nvSpPr>
        <p:spPr>
          <a:xfrm>
            <a:off x="5850800" y="2744321"/>
            <a:ext cx="22458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07" name="Google Shape;1107;g33fc63027de_0_3583"/>
          <p:cNvSpPr txBox="1"/>
          <p:nvPr>
            <p:ph idx="8" type="body"/>
          </p:nvPr>
        </p:nvSpPr>
        <p:spPr>
          <a:xfrm>
            <a:off x="371700" y="2744321"/>
            <a:ext cx="22458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_2eANNEE">
  <p:cSld name="BLANK_1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g33fc63027de_0_35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g33fc63027de_0_359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g33fc63027de_0_359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2" name="Google Shape;1112;g33fc63027de_0_3596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3" name="Google Shape;1113;g33fc63027de_0_3596"/>
          <p:cNvSpPr txBox="1"/>
          <p:nvPr>
            <p:ph idx="1" type="subTitle"/>
          </p:nvPr>
        </p:nvSpPr>
        <p:spPr>
          <a:xfrm>
            <a:off x="402675" y="1091875"/>
            <a:ext cx="5955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862"/>
              </a:buClr>
              <a:buSzPts val="1300"/>
              <a:buNone/>
              <a:defRPr b="1" sz="1300">
                <a:solidFill>
                  <a:srgbClr val="FF686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4" name="Google Shape;1114;g33fc63027de_0_3596"/>
          <p:cNvSpPr txBox="1"/>
          <p:nvPr/>
        </p:nvSpPr>
        <p:spPr>
          <a:xfrm>
            <a:off x="6462750" y="2092300"/>
            <a:ext cx="2187900" cy="254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292600" lIns="201150" spcFirstLastPara="1" rIns="201150" wrap="square" tIns="2468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5" name="Google Shape;1115;g33fc63027de_0_3596"/>
          <p:cNvSpPr/>
          <p:nvPr/>
        </p:nvSpPr>
        <p:spPr>
          <a:xfrm>
            <a:off x="6052050" y="1681600"/>
            <a:ext cx="410700" cy="410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6" name="Google Shape;1116;g33fc63027de_0_35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8874" y="1744300"/>
            <a:ext cx="257049" cy="28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g33fc63027de_0_3596"/>
          <p:cNvSpPr txBox="1"/>
          <p:nvPr>
            <p:ph idx="2" type="body"/>
          </p:nvPr>
        </p:nvSpPr>
        <p:spPr>
          <a:xfrm>
            <a:off x="6652000" y="2299950"/>
            <a:ext cx="1781100" cy="21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8" name="Google Shape;1118;g33fc63027de_0_3596"/>
          <p:cNvSpPr txBox="1"/>
          <p:nvPr>
            <p:ph idx="3" type="subTitle"/>
          </p:nvPr>
        </p:nvSpPr>
        <p:spPr>
          <a:xfrm>
            <a:off x="402675" y="1681600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9" name="Google Shape;1119;g33fc63027de_0_3596"/>
          <p:cNvSpPr txBox="1"/>
          <p:nvPr>
            <p:ph idx="4" type="body"/>
          </p:nvPr>
        </p:nvSpPr>
        <p:spPr>
          <a:xfrm>
            <a:off x="371700" y="2180150"/>
            <a:ext cx="53046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o_Colonnes_1">
  <p:cSld name="BLANK_1_1">
    <p:bg>
      <p:bgPr>
        <a:solidFill>
          <a:srgbClr val="0062FF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3fc63027de_0_3608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2" name="Google Shape;1122;g33fc63027de_0_3608"/>
          <p:cNvSpPr/>
          <p:nvPr>
            <p:ph idx="2" type="pic"/>
          </p:nvPr>
        </p:nvSpPr>
        <p:spPr>
          <a:xfrm>
            <a:off x="433675" y="1701988"/>
            <a:ext cx="917100" cy="917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123" name="Google Shape;1123;g33fc63027de_0_3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g33fc63027de_0_360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5" name="Google Shape;1125;g33fc63027de_0_3608"/>
          <p:cNvSpPr txBox="1"/>
          <p:nvPr>
            <p:ph idx="1" type="subTitle"/>
          </p:nvPr>
        </p:nvSpPr>
        <p:spPr>
          <a:xfrm>
            <a:off x="38720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6" name="Google Shape;1126;g33fc63027de_0_3608"/>
          <p:cNvSpPr/>
          <p:nvPr>
            <p:ph idx="3" type="pic"/>
          </p:nvPr>
        </p:nvSpPr>
        <p:spPr>
          <a:xfrm>
            <a:off x="2618613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27" name="Google Shape;1127;g33fc63027de_0_3608"/>
          <p:cNvSpPr txBox="1"/>
          <p:nvPr>
            <p:ph idx="4" type="subTitle"/>
          </p:nvPr>
        </p:nvSpPr>
        <p:spPr>
          <a:xfrm>
            <a:off x="2595383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8" name="Google Shape;1128;g33fc63027de_0_3608"/>
          <p:cNvSpPr txBox="1"/>
          <p:nvPr>
            <p:ph idx="5" type="body"/>
          </p:nvPr>
        </p:nvSpPr>
        <p:spPr>
          <a:xfrm>
            <a:off x="2595375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9" name="Google Shape;1129;g33fc63027de_0_3608"/>
          <p:cNvSpPr/>
          <p:nvPr>
            <p:ph idx="6" type="pic"/>
          </p:nvPr>
        </p:nvSpPr>
        <p:spPr>
          <a:xfrm>
            <a:off x="4803575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30" name="Google Shape;1130;g33fc63027de_0_3608"/>
          <p:cNvSpPr txBox="1"/>
          <p:nvPr>
            <p:ph idx="7" type="subTitle"/>
          </p:nvPr>
        </p:nvSpPr>
        <p:spPr>
          <a:xfrm>
            <a:off x="4803567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31" name="Google Shape;1131;g33fc63027de_0_3608"/>
          <p:cNvSpPr txBox="1"/>
          <p:nvPr>
            <p:ph idx="8" type="body"/>
          </p:nvPr>
        </p:nvSpPr>
        <p:spPr>
          <a:xfrm>
            <a:off x="4807438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2" name="Google Shape;1132;g33fc63027de_0_3608"/>
          <p:cNvSpPr/>
          <p:nvPr>
            <p:ph idx="9" type="pic"/>
          </p:nvPr>
        </p:nvSpPr>
        <p:spPr>
          <a:xfrm>
            <a:off x="7058200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33" name="Google Shape;1133;g33fc63027de_0_3608"/>
          <p:cNvSpPr txBox="1"/>
          <p:nvPr>
            <p:ph idx="13" type="subTitle"/>
          </p:nvPr>
        </p:nvSpPr>
        <p:spPr>
          <a:xfrm>
            <a:off x="701175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34" name="Google Shape;1134;g33fc63027de_0_3608"/>
          <p:cNvSpPr txBox="1"/>
          <p:nvPr>
            <p:ph idx="14" type="body"/>
          </p:nvPr>
        </p:nvSpPr>
        <p:spPr>
          <a:xfrm>
            <a:off x="701950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5" name="Google Shape;1135;g33fc63027de_0_3608"/>
          <p:cNvSpPr txBox="1"/>
          <p:nvPr>
            <p:ph idx="15" type="body"/>
          </p:nvPr>
        </p:nvSpPr>
        <p:spPr>
          <a:xfrm>
            <a:off x="39495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o_Colonnes_2">
  <p:cSld name="BLANK_1_1_2">
    <p:bg>
      <p:bgPr>
        <a:solidFill>
          <a:schemeClr val="dk1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33fc63027de_0_3624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8" name="Google Shape;1138;g33fc63027de_0_3624"/>
          <p:cNvSpPr/>
          <p:nvPr>
            <p:ph idx="2" type="pic"/>
          </p:nvPr>
        </p:nvSpPr>
        <p:spPr>
          <a:xfrm>
            <a:off x="433675" y="1701988"/>
            <a:ext cx="917100" cy="917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139" name="Google Shape;1139;g33fc63027de_0_36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g33fc63027de_0_3624"/>
          <p:cNvSpPr txBox="1"/>
          <p:nvPr/>
        </p:nvSpPr>
        <p:spPr>
          <a:xfrm>
            <a:off x="1278050" y="4814725"/>
            <a:ext cx="16314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_xxxxxxxxxxxxxxxxxxxxxxxx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g33fc63027de_0_362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2" name="Google Shape;1142;g33fc63027de_0_3624"/>
          <p:cNvSpPr txBox="1"/>
          <p:nvPr>
            <p:ph idx="1" type="subTitle"/>
          </p:nvPr>
        </p:nvSpPr>
        <p:spPr>
          <a:xfrm>
            <a:off x="38720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3" name="Google Shape;1143;g33fc63027de_0_3624"/>
          <p:cNvSpPr txBox="1"/>
          <p:nvPr>
            <p:ph idx="3" type="body"/>
          </p:nvPr>
        </p:nvSpPr>
        <p:spPr>
          <a:xfrm>
            <a:off x="39495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44" name="Google Shape;1144;g33fc63027de_0_3624"/>
          <p:cNvSpPr/>
          <p:nvPr>
            <p:ph idx="4" type="pic"/>
          </p:nvPr>
        </p:nvSpPr>
        <p:spPr>
          <a:xfrm>
            <a:off x="2618613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45" name="Google Shape;1145;g33fc63027de_0_3624"/>
          <p:cNvSpPr txBox="1"/>
          <p:nvPr>
            <p:ph idx="5" type="subTitle"/>
          </p:nvPr>
        </p:nvSpPr>
        <p:spPr>
          <a:xfrm>
            <a:off x="2595383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146" name="Google Shape;1146;g33fc63027de_0_3624"/>
          <p:cNvSpPr txBox="1"/>
          <p:nvPr>
            <p:ph idx="6" type="body"/>
          </p:nvPr>
        </p:nvSpPr>
        <p:spPr>
          <a:xfrm>
            <a:off x="2595375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47" name="Google Shape;1147;g33fc63027de_0_3624"/>
          <p:cNvSpPr/>
          <p:nvPr>
            <p:ph idx="7" type="pic"/>
          </p:nvPr>
        </p:nvSpPr>
        <p:spPr>
          <a:xfrm>
            <a:off x="4803575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48" name="Google Shape;1148;g33fc63027de_0_3624"/>
          <p:cNvSpPr txBox="1"/>
          <p:nvPr>
            <p:ph idx="8" type="subTitle"/>
          </p:nvPr>
        </p:nvSpPr>
        <p:spPr>
          <a:xfrm>
            <a:off x="4803567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9" name="Google Shape;1149;g33fc63027de_0_3624"/>
          <p:cNvSpPr txBox="1"/>
          <p:nvPr>
            <p:ph idx="9" type="body"/>
          </p:nvPr>
        </p:nvSpPr>
        <p:spPr>
          <a:xfrm>
            <a:off x="4807438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50" name="Google Shape;1150;g33fc63027de_0_3624"/>
          <p:cNvSpPr/>
          <p:nvPr>
            <p:ph idx="13" type="pic"/>
          </p:nvPr>
        </p:nvSpPr>
        <p:spPr>
          <a:xfrm>
            <a:off x="7058200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51" name="Google Shape;1151;g33fc63027de_0_3624"/>
          <p:cNvSpPr txBox="1"/>
          <p:nvPr>
            <p:ph idx="14" type="subTitle"/>
          </p:nvPr>
        </p:nvSpPr>
        <p:spPr>
          <a:xfrm>
            <a:off x="701175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2" name="Google Shape;1152;g33fc63027de_0_3624"/>
          <p:cNvSpPr txBox="1"/>
          <p:nvPr>
            <p:ph idx="15" type="body"/>
          </p:nvPr>
        </p:nvSpPr>
        <p:spPr>
          <a:xfrm>
            <a:off x="701950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1153" name="Google Shape;1153;g33fc63027de_0_36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g33fc63027de_0_3624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g33fc63027de_0_362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o_Colonnes_2">
  <p:cSld name="BLANK_1_1_1">
    <p:bg>
      <p:bgPr>
        <a:solidFill>
          <a:srgbClr val="000000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3fc63027de_0_3644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8" name="Google Shape;1158;g33fc63027de_0_3644"/>
          <p:cNvSpPr/>
          <p:nvPr>
            <p:ph idx="2" type="pic"/>
          </p:nvPr>
        </p:nvSpPr>
        <p:spPr>
          <a:xfrm>
            <a:off x="433675" y="1701988"/>
            <a:ext cx="917100" cy="917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159" name="Google Shape;1159;g33fc63027de_0_3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g33fc63027de_0_364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1" name="Google Shape;1161;g33fc63027de_0_3644"/>
          <p:cNvSpPr txBox="1"/>
          <p:nvPr>
            <p:ph idx="1" type="subTitle"/>
          </p:nvPr>
        </p:nvSpPr>
        <p:spPr>
          <a:xfrm>
            <a:off x="38720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62" name="Google Shape;1162;g33fc63027de_0_3644"/>
          <p:cNvSpPr/>
          <p:nvPr>
            <p:ph idx="3" type="pic"/>
          </p:nvPr>
        </p:nvSpPr>
        <p:spPr>
          <a:xfrm>
            <a:off x="2618613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63" name="Google Shape;1163;g33fc63027de_0_3644"/>
          <p:cNvSpPr txBox="1"/>
          <p:nvPr>
            <p:ph idx="4" type="subTitle"/>
          </p:nvPr>
        </p:nvSpPr>
        <p:spPr>
          <a:xfrm>
            <a:off x="2595383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64" name="Google Shape;1164;g33fc63027de_0_3644"/>
          <p:cNvSpPr txBox="1"/>
          <p:nvPr>
            <p:ph idx="5" type="body"/>
          </p:nvPr>
        </p:nvSpPr>
        <p:spPr>
          <a:xfrm>
            <a:off x="2595375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5" name="Google Shape;1165;g33fc63027de_0_3644"/>
          <p:cNvSpPr/>
          <p:nvPr>
            <p:ph idx="6" type="pic"/>
          </p:nvPr>
        </p:nvSpPr>
        <p:spPr>
          <a:xfrm>
            <a:off x="4803575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66" name="Google Shape;1166;g33fc63027de_0_3644"/>
          <p:cNvSpPr txBox="1"/>
          <p:nvPr>
            <p:ph idx="7" type="subTitle"/>
          </p:nvPr>
        </p:nvSpPr>
        <p:spPr>
          <a:xfrm>
            <a:off x="4803567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67" name="Google Shape;1167;g33fc63027de_0_3644"/>
          <p:cNvSpPr txBox="1"/>
          <p:nvPr>
            <p:ph idx="8" type="body"/>
          </p:nvPr>
        </p:nvSpPr>
        <p:spPr>
          <a:xfrm>
            <a:off x="4807438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8" name="Google Shape;1168;g33fc63027de_0_3644"/>
          <p:cNvSpPr/>
          <p:nvPr>
            <p:ph idx="9" type="pic"/>
          </p:nvPr>
        </p:nvSpPr>
        <p:spPr>
          <a:xfrm>
            <a:off x="7058200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69" name="Google Shape;1169;g33fc63027de_0_3644"/>
          <p:cNvSpPr txBox="1"/>
          <p:nvPr>
            <p:ph idx="13" type="subTitle"/>
          </p:nvPr>
        </p:nvSpPr>
        <p:spPr>
          <a:xfrm>
            <a:off x="701175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70" name="Google Shape;1170;g33fc63027de_0_3644"/>
          <p:cNvSpPr txBox="1"/>
          <p:nvPr>
            <p:ph idx="14" type="body"/>
          </p:nvPr>
        </p:nvSpPr>
        <p:spPr>
          <a:xfrm>
            <a:off x="701950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1" name="Google Shape;1171;g33fc63027de_0_3644"/>
          <p:cNvSpPr txBox="1"/>
          <p:nvPr>
            <p:ph idx="15" type="body"/>
          </p:nvPr>
        </p:nvSpPr>
        <p:spPr>
          <a:xfrm>
            <a:off x="39495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rnière page">
  <p:cSld name="BLANK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oogle Shape;1173;g33fc63027de_0_36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075" y="3722500"/>
            <a:ext cx="2236324" cy="2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33fc63027de_0_36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0099" y="1849550"/>
            <a:ext cx="738287" cy="73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33fc63027de_0_3660"/>
          <p:cNvSpPr txBox="1"/>
          <p:nvPr>
            <p:ph idx="1" type="body"/>
          </p:nvPr>
        </p:nvSpPr>
        <p:spPr>
          <a:xfrm>
            <a:off x="3450975" y="4085650"/>
            <a:ext cx="22362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o">
  <p:cSld name="CUSTOM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g33fc63027de_0_3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g33fc63027de_0_366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g33fc63027de_0_366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olio bleu">
  <p:cSld name="CUSTOM_1_2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g33fc63027de_0_36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g33fc63027de_0_366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g33fc63027de_0_366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5" name="Google Shape;1185;g33fc63027de_0_3669"/>
          <p:cNvSpPr txBox="1"/>
          <p:nvPr>
            <p:ph type="title"/>
          </p:nvPr>
        </p:nvSpPr>
        <p:spPr>
          <a:xfrm>
            <a:off x="230900" y="221300"/>
            <a:ext cx="86301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FF"/>
              </a:buClr>
              <a:buSzPts val="3200"/>
              <a:buNone/>
              <a:defRPr>
                <a:solidFill>
                  <a:srgbClr val="03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o 1">
  <p:cSld name="CUSTOM_1_1">
    <p:bg>
      <p:bgPr>
        <a:solidFill>
          <a:srgbClr val="0362FF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33fc63027de_0_3674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g33fc63027de_0_367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3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9" name="Google Shape;1189;g33fc63027de_0_36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UNE LIGNE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7"/>
          <p:cNvPicPr preferRelativeResize="0"/>
          <p:nvPr/>
        </p:nvPicPr>
        <p:blipFill rotWithShape="1">
          <a:blip r:embed="rId2">
            <a:alphaModFix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7"/>
          <p:cNvSpPr/>
          <p:nvPr/>
        </p:nvSpPr>
        <p:spPr>
          <a:xfrm>
            <a:off x="83044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7"/>
          <p:cNvSpPr/>
          <p:nvPr/>
        </p:nvSpPr>
        <p:spPr>
          <a:xfrm>
            <a:off x="74470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7"/>
          <p:cNvSpPr/>
          <p:nvPr/>
        </p:nvSpPr>
        <p:spPr>
          <a:xfrm>
            <a:off x="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7"/>
          <p:cNvSpPr/>
          <p:nvPr/>
        </p:nvSpPr>
        <p:spPr>
          <a:xfrm>
            <a:off x="85740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7"/>
          <p:cNvSpPr/>
          <p:nvPr/>
        </p:nvSpPr>
        <p:spPr>
          <a:xfrm>
            <a:off x="65896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7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7"/>
          <p:cNvSpPr/>
          <p:nvPr/>
        </p:nvSpPr>
        <p:spPr>
          <a:xfrm>
            <a:off x="5732250" y="17148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7"/>
          <p:cNvSpPr txBox="1"/>
          <p:nvPr>
            <p:ph type="title"/>
          </p:nvPr>
        </p:nvSpPr>
        <p:spPr>
          <a:xfrm>
            <a:off x="6589651" y="857400"/>
            <a:ext cx="255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Google Shape;95;p4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olio blanc">
  <p:cSld name="CUSTOM_1_1_2">
    <p:bg>
      <p:bgPr>
        <a:solidFill>
          <a:srgbClr val="0362FF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33fc63027de_0_367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g33fc63027de_0_367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3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3" name="Google Shape;1193;g33fc63027de_0_36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g33fc63027de_0_3678"/>
          <p:cNvSpPr txBox="1"/>
          <p:nvPr>
            <p:ph type="title"/>
          </p:nvPr>
        </p:nvSpPr>
        <p:spPr>
          <a:xfrm>
            <a:off x="288625" y="202050"/>
            <a:ext cx="86592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o NB">
  <p:cSld name="CUSTOM_1_1_1">
    <p:bg>
      <p:bgPr>
        <a:solidFill>
          <a:srgbClr val="000000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33fc63027de_0_3683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g33fc63027de_0_368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8" name="Google Shape;1198;g33fc63027de_0_36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olio noir">
  <p:cSld name="CUSTOM_1_1_1_1">
    <p:bg>
      <p:bgPr>
        <a:solidFill>
          <a:srgbClr val="000000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3fc63027de_0_368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g33fc63027de_0_368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2" name="Google Shape;1202;g33fc63027de_0_36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33fc63027de_0_3687"/>
          <p:cNvSpPr txBox="1"/>
          <p:nvPr>
            <p:ph type="title"/>
          </p:nvPr>
        </p:nvSpPr>
        <p:spPr>
          <a:xfrm>
            <a:off x="288625" y="202050"/>
            <a:ext cx="86592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">
  <p:cSld name="TITLE_5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33fc63027de_0_3692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 1">
  <p:cSld name="TITLE_5_1">
    <p:bg>
      <p:bgPr>
        <a:solidFill>
          <a:srgbClr val="0062FF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33fc63027de_0_3694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rmeture">
  <p:cSld name="TITLE_5_1_2">
    <p:bg>
      <p:bgPr>
        <a:solidFill>
          <a:srgbClr val="0062FF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" name="Google Shape;1209;g33fc63027de_0_36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3650" y="2466375"/>
            <a:ext cx="2236324" cy="2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g33fc63027de_0_3696"/>
          <p:cNvSpPr txBox="1"/>
          <p:nvPr>
            <p:ph idx="1" type="body"/>
          </p:nvPr>
        </p:nvSpPr>
        <p:spPr>
          <a:xfrm>
            <a:off x="3414775" y="2750150"/>
            <a:ext cx="22362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rmeture 1">
  <p:cSld name="TITLE_5_1_2_1">
    <p:bg>
      <p:bgPr>
        <a:solidFill>
          <a:srgbClr val="000000"/>
        </a:soli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33fc63027de_0_36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3650" y="2466375"/>
            <a:ext cx="2236324" cy="2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g33fc63027de_0_3699"/>
          <p:cNvSpPr txBox="1"/>
          <p:nvPr>
            <p:ph idx="1" type="body"/>
          </p:nvPr>
        </p:nvSpPr>
        <p:spPr>
          <a:xfrm>
            <a:off x="3414775" y="2750150"/>
            <a:ext cx="22362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 1 1">
  <p:cSld name="TITLE_5_1_1">
    <p:bg>
      <p:bgPr>
        <a:solidFill>
          <a:srgbClr val="000000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33fc63027de_0_3702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2">
  <p:cSld name="TITLE_1_2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33fc63027de_0_3704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3">
  <p:cSld name="TITLE_6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33fc63027de_0_3706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leche_1" type="tx">
  <p:cSld name="TITLE_AND_BODY"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8"/>
          <p:cNvSpPr txBox="1"/>
          <p:nvPr>
            <p:ph type="title"/>
          </p:nvPr>
        </p:nvSpPr>
        <p:spPr>
          <a:xfrm>
            <a:off x="367975" y="196800"/>
            <a:ext cx="5030100" cy="20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4000"/>
              <a:buNone/>
              <a:defRPr sz="4000"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00" name="Google Shape;10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" name="Google Shape;10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826" y="746825"/>
            <a:ext cx="1953400" cy="3069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8"/>
          <p:cNvSpPr txBox="1"/>
          <p:nvPr>
            <p:ph idx="1" type="body"/>
          </p:nvPr>
        </p:nvSpPr>
        <p:spPr>
          <a:xfrm>
            <a:off x="307000" y="2393050"/>
            <a:ext cx="46680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3 1">
  <p:cSld name="TITLE_6_1"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33fc63027de_0_3708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DEUX OU TROIS LIGNES">
  <p:cSld name="SECTION_HEADER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2"/>
          <p:cNvPicPr preferRelativeResize="0"/>
          <p:nvPr/>
        </p:nvPicPr>
        <p:blipFill rotWithShape="1">
          <a:blip r:embed="rId2">
            <a:alphaModFix/>
          </a:blip>
          <a:srcRect b="12625" l="14653" r="643" t="1588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2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2"/>
          <p:cNvSpPr/>
          <p:nvPr/>
        </p:nvSpPr>
        <p:spPr>
          <a:xfrm>
            <a:off x="48570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2"/>
          <p:cNvSpPr/>
          <p:nvPr/>
        </p:nvSpPr>
        <p:spPr>
          <a:xfrm>
            <a:off x="7240850" y="1714800"/>
            <a:ext cx="19032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2"/>
          <p:cNvSpPr/>
          <p:nvPr/>
        </p:nvSpPr>
        <p:spPr>
          <a:xfrm>
            <a:off x="5714400" y="857400"/>
            <a:ext cx="2572200" cy="17148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2"/>
          <p:cNvSpPr txBox="1"/>
          <p:nvPr>
            <p:ph type="title"/>
          </p:nvPr>
        </p:nvSpPr>
        <p:spPr>
          <a:xfrm>
            <a:off x="5714400" y="857400"/>
            <a:ext cx="34296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5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o">
  <p:cSld name="CUSTOM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3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olio noir">
  <p:cSld name="CUSTOM_1_1_1_1"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6"/>
          <p:cNvSpPr txBox="1"/>
          <p:nvPr>
            <p:ph type="title"/>
          </p:nvPr>
        </p:nvSpPr>
        <p:spPr>
          <a:xfrm>
            <a:off x="288625" y="202050"/>
            <a:ext cx="86592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texte+Encart_2">
  <p:cSld name="TITLE_AND_TWO_COLUMNS_1_1">
    <p:bg>
      <p:bgPr>
        <a:solidFill>
          <a:srgbClr val="0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7"/>
          <p:cNvSpPr txBox="1"/>
          <p:nvPr>
            <p:ph type="title"/>
          </p:nvPr>
        </p:nvSpPr>
        <p:spPr>
          <a:xfrm>
            <a:off x="291775" y="2945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9" name="Google Shape;129;p57"/>
          <p:cNvSpPr txBox="1"/>
          <p:nvPr>
            <p:ph idx="1" type="body"/>
          </p:nvPr>
        </p:nvSpPr>
        <p:spPr>
          <a:xfrm>
            <a:off x="260250" y="158925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  <a:defRPr b="1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57"/>
          <p:cNvSpPr/>
          <p:nvPr/>
        </p:nvSpPr>
        <p:spPr>
          <a:xfrm>
            <a:off x="4460850" y="1567275"/>
            <a:ext cx="410700" cy="41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7"/>
          <p:cNvSpPr/>
          <p:nvPr/>
        </p:nvSpPr>
        <p:spPr>
          <a:xfrm>
            <a:off x="4460850" y="1977975"/>
            <a:ext cx="4189800" cy="26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7"/>
          <p:cNvSpPr txBox="1"/>
          <p:nvPr>
            <p:ph idx="2" type="body"/>
          </p:nvPr>
        </p:nvSpPr>
        <p:spPr>
          <a:xfrm>
            <a:off x="4637025" y="213240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3" name="Google Shape;133;p5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6025" y="1642450"/>
            <a:ext cx="260349" cy="2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_1">
  <p:cSld name="TITLE_2">
    <p:bg>
      <p:bgPr>
        <a:solidFill>
          <a:srgbClr val="0062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9"/>
          <p:cNvPicPr preferRelativeResize="0"/>
          <p:nvPr/>
        </p:nvPicPr>
        <p:blipFill rotWithShape="1">
          <a:blip r:embed="rId2">
            <a:alphaModFix/>
          </a:blip>
          <a:srcRect b="737" l="8374" r="0" t="26291"/>
          <a:stretch/>
        </p:blipFill>
        <p:spPr>
          <a:xfrm flipH="1">
            <a:off x="-4" y="700"/>
            <a:ext cx="4300054" cy="514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9"/>
          <p:cNvSpPr txBox="1"/>
          <p:nvPr>
            <p:ph type="ctrTitle"/>
          </p:nvPr>
        </p:nvSpPr>
        <p:spPr>
          <a:xfrm>
            <a:off x="4592276" y="274517"/>
            <a:ext cx="40581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1" name="Google Shape;141;p59"/>
          <p:cNvSpPr/>
          <p:nvPr/>
        </p:nvSpPr>
        <p:spPr>
          <a:xfrm>
            <a:off x="-7875" y="42939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9"/>
          <p:cNvSpPr/>
          <p:nvPr/>
        </p:nvSpPr>
        <p:spPr>
          <a:xfrm>
            <a:off x="849525" y="34365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9"/>
          <p:cNvSpPr/>
          <p:nvPr/>
        </p:nvSpPr>
        <p:spPr>
          <a:xfrm>
            <a:off x="3453225" y="0"/>
            <a:ext cx="10149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3 1">
  <p:cSld name="TITLE_6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1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olio bleu">
  <p:cSld name="CUSTOM_1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0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0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Google Shape;23;p50"/>
          <p:cNvSpPr txBox="1"/>
          <p:nvPr>
            <p:ph type="title"/>
          </p:nvPr>
        </p:nvSpPr>
        <p:spPr>
          <a:xfrm>
            <a:off x="230900" y="221300"/>
            <a:ext cx="86301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FF"/>
              </a:buClr>
              <a:buSzPts val="3200"/>
              <a:buNone/>
              <a:defRPr>
                <a:solidFill>
                  <a:srgbClr val="03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rmeture 1">
  <p:cSld name="TITLE_5_1_2_1"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3650" y="2466375"/>
            <a:ext cx="2236324" cy="2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2"/>
          <p:cNvSpPr txBox="1"/>
          <p:nvPr>
            <p:ph idx="1" type="body"/>
          </p:nvPr>
        </p:nvSpPr>
        <p:spPr>
          <a:xfrm>
            <a:off x="3414775" y="2750150"/>
            <a:ext cx="22362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rnière page">
  <p:cSld name="BLANK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075" y="3722500"/>
            <a:ext cx="2236324" cy="2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0099" y="1849550"/>
            <a:ext cx="738287" cy="73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4"/>
          <p:cNvSpPr txBox="1"/>
          <p:nvPr>
            <p:ph idx="1" type="body"/>
          </p:nvPr>
        </p:nvSpPr>
        <p:spPr>
          <a:xfrm>
            <a:off x="3450975" y="4085650"/>
            <a:ext cx="22362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1" type="title">
  <p:cSld name="TITLE">
    <p:bg>
      <p:bgPr>
        <a:solidFill>
          <a:srgbClr val="0062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9200" y="4400900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5"/>
          <p:cNvSpPr/>
          <p:nvPr/>
        </p:nvSpPr>
        <p:spPr>
          <a:xfrm>
            <a:off x="0" y="0"/>
            <a:ext cx="741000" cy="7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5"/>
          <p:cNvSpPr/>
          <p:nvPr/>
        </p:nvSpPr>
        <p:spPr>
          <a:xfrm>
            <a:off x="740775" y="740991"/>
            <a:ext cx="7410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5"/>
          <p:cNvSpPr/>
          <p:nvPr/>
        </p:nvSpPr>
        <p:spPr>
          <a:xfrm>
            <a:off x="740785" y="740775"/>
            <a:ext cx="2222400" cy="7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65"/>
          <p:cNvSpPr txBox="1"/>
          <p:nvPr>
            <p:ph type="title"/>
          </p:nvPr>
        </p:nvSpPr>
        <p:spPr>
          <a:xfrm>
            <a:off x="746075" y="741150"/>
            <a:ext cx="22170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200"/>
              <a:buNone/>
              <a:defRPr sz="1200"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1 1">
  <p:cSld name="TITLE_4">
    <p:bg>
      <p:bgPr>
        <a:solidFill>
          <a:srgbClr val="0062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6"/>
          <p:cNvPicPr preferRelativeResize="0"/>
          <p:nvPr/>
        </p:nvPicPr>
        <p:blipFill rotWithShape="1">
          <a:blip r:embed="rId2">
            <a:alphaModFix/>
          </a:blip>
          <a:srcRect b="1595" l="15978" r="25600" t="30146"/>
          <a:stretch/>
        </p:blipFill>
        <p:spPr>
          <a:xfrm flipH="1">
            <a:off x="3773852" y="0"/>
            <a:ext cx="53701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6"/>
          <p:cNvSpPr/>
          <p:nvPr/>
        </p:nvSpPr>
        <p:spPr>
          <a:xfrm>
            <a:off x="6370700" y="4367125"/>
            <a:ext cx="20343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6"/>
          <p:cNvSpPr txBox="1"/>
          <p:nvPr/>
        </p:nvSpPr>
        <p:spPr>
          <a:xfrm>
            <a:off x="6400800" y="4427425"/>
            <a:ext cx="20688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Solutions entreprises</a:t>
            </a:r>
            <a:endParaRPr b="1" i="0" sz="13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66"/>
          <p:cNvSpPr/>
          <p:nvPr/>
        </p:nvSpPr>
        <p:spPr>
          <a:xfrm>
            <a:off x="8405100" y="3871525"/>
            <a:ext cx="4956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6"/>
          <p:cNvSpPr/>
          <p:nvPr/>
        </p:nvSpPr>
        <p:spPr>
          <a:xfrm>
            <a:off x="4318625" y="0"/>
            <a:ext cx="39423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6"/>
          <p:cNvSpPr/>
          <p:nvPr/>
        </p:nvSpPr>
        <p:spPr>
          <a:xfrm>
            <a:off x="3600925" y="2162950"/>
            <a:ext cx="1158600" cy="21240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6"/>
          <p:cNvSpPr/>
          <p:nvPr/>
        </p:nvSpPr>
        <p:spPr>
          <a:xfrm>
            <a:off x="3767050" y="0"/>
            <a:ext cx="1714800" cy="34296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6"/>
          <p:cNvSpPr/>
          <p:nvPr/>
        </p:nvSpPr>
        <p:spPr>
          <a:xfrm>
            <a:off x="3773850" y="2572200"/>
            <a:ext cx="25653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6"/>
          <p:cNvSpPr txBox="1"/>
          <p:nvPr>
            <p:ph type="ctrTitle"/>
          </p:nvPr>
        </p:nvSpPr>
        <p:spPr>
          <a:xfrm>
            <a:off x="367975" y="1335450"/>
            <a:ext cx="44628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6" name="Google Shape;176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3">
  <p:cSld name="TITLE_3_1">
    <p:bg>
      <p:bgPr>
        <a:solidFill>
          <a:srgbClr val="0062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67"/>
          <p:cNvPicPr preferRelativeResize="0"/>
          <p:nvPr/>
        </p:nvPicPr>
        <p:blipFill rotWithShape="1">
          <a:blip r:embed="rId2">
            <a:alphaModFix/>
          </a:blip>
          <a:srcRect b="11694" l="0" r="0" t="11696"/>
          <a:stretch/>
        </p:blipFill>
        <p:spPr>
          <a:xfrm>
            <a:off x="3773852" y="0"/>
            <a:ext cx="5370146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7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7"/>
          <p:cNvSpPr/>
          <p:nvPr/>
        </p:nvSpPr>
        <p:spPr>
          <a:xfrm>
            <a:off x="4657050" y="35327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7"/>
          <p:cNvSpPr/>
          <p:nvPr/>
        </p:nvSpPr>
        <p:spPr>
          <a:xfrm>
            <a:off x="3655125" y="26495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7"/>
          <p:cNvSpPr/>
          <p:nvPr/>
        </p:nvSpPr>
        <p:spPr>
          <a:xfrm>
            <a:off x="73777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7"/>
          <p:cNvSpPr/>
          <p:nvPr/>
        </p:nvSpPr>
        <p:spPr>
          <a:xfrm>
            <a:off x="3655125" y="8831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7"/>
          <p:cNvSpPr/>
          <p:nvPr/>
        </p:nvSpPr>
        <p:spPr>
          <a:xfrm>
            <a:off x="3655125" y="17663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7"/>
          <p:cNvSpPr/>
          <p:nvPr/>
        </p:nvSpPr>
        <p:spPr>
          <a:xfrm>
            <a:off x="8260925" y="17663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7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8" name="Google Shape;188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67"/>
          <p:cNvSpPr/>
          <p:nvPr/>
        </p:nvSpPr>
        <p:spPr>
          <a:xfrm>
            <a:off x="6370700" y="4367125"/>
            <a:ext cx="20343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7"/>
          <p:cNvSpPr txBox="1"/>
          <p:nvPr/>
        </p:nvSpPr>
        <p:spPr>
          <a:xfrm>
            <a:off x="6400800" y="4427425"/>
            <a:ext cx="20688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Solutions entreprises</a:t>
            </a:r>
            <a:endParaRPr b="1" i="0" sz="13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67"/>
          <p:cNvSpPr/>
          <p:nvPr/>
        </p:nvSpPr>
        <p:spPr>
          <a:xfrm>
            <a:off x="8405100" y="3871525"/>
            <a:ext cx="4956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3 1">
  <p:cSld name="TITLE_3_1_1">
    <p:bg>
      <p:bgPr>
        <a:solidFill>
          <a:srgbClr val="0062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8"/>
          <p:cNvPicPr preferRelativeResize="0"/>
          <p:nvPr/>
        </p:nvPicPr>
        <p:blipFill rotWithShape="1">
          <a:blip r:embed="rId2">
            <a:alphaModFix/>
          </a:blip>
          <a:srcRect b="11694" l="0" r="0" t="11696"/>
          <a:stretch/>
        </p:blipFill>
        <p:spPr>
          <a:xfrm>
            <a:off x="3773852" y="0"/>
            <a:ext cx="5370146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8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8"/>
          <p:cNvSpPr/>
          <p:nvPr/>
        </p:nvSpPr>
        <p:spPr>
          <a:xfrm>
            <a:off x="4657050" y="35327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8"/>
          <p:cNvSpPr/>
          <p:nvPr/>
        </p:nvSpPr>
        <p:spPr>
          <a:xfrm>
            <a:off x="3655125" y="26495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8"/>
          <p:cNvSpPr/>
          <p:nvPr/>
        </p:nvSpPr>
        <p:spPr>
          <a:xfrm>
            <a:off x="73777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8"/>
          <p:cNvSpPr/>
          <p:nvPr/>
        </p:nvSpPr>
        <p:spPr>
          <a:xfrm>
            <a:off x="3655125" y="8831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8"/>
          <p:cNvSpPr/>
          <p:nvPr/>
        </p:nvSpPr>
        <p:spPr>
          <a:xfrm>
            <a:off x="3655125" y="17663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8"/>
          <p:cNvSpPr/>
          <p:nvPr/>
        </p:nvSpPr>
        <p:spPr>
          <a:xfrm>
            <a:off x="8260925" y="17663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8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3" name="Google Shape;203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3 1 1">
  <p:cSld name="TITLE_3_1_1_1">
    <p:bg>
      <p:bgPr>
        <a:solidFill>
          <a:srgbClr val="0062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9"/>
          <p:cNvPicPr preferRelativeResize="0"/>
          <p:nvPr/>
        </p:nvPicPr>
        <p:blipFill rotWithShape="1">
          <a:blip r:embed="rId2">
            <a:alphaModFix/>
          </a:blip>
          <a:srcRect b="14086" l="0" r="7019" t="19122"/>
          <a:stretch/>
        </p:blipFill>
        <p:spPr>
          <a:xfrm>
            <a:off x="3773850" y="0"/>
            <a:ext cx="53701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9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9"/>
          <p:cNvSpPr/>
          <p:nvPr/>
        </p:nvSpPr>
        <p:spPr>
          <a:xfrm>
            <a:off x="4657050" y="35327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9"/>
          <p:cNvSpPr/>
          <p:nvPr/>
        </p:nvSpPr>
        <p:spPr>
          <a:xfrm>
            <a:off x="3655125" y="26495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9"/>
          <p:cNvSpPr/>
          <p:nvPr/>
        </p:nvSpPr>
        <p:spPr>
          <a:xfrm>
            <a:off x="73777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9"/>
          <p:cNvSpPr/>
          <p:nvPr/>
        </p:nvSpPr>
        <p:spPr>
          <a:xfrm>
            <a:off x="3655125" y="8831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9"/>
          <p:cNvSpPr/>
          <p:nvPr/>
        </p:nvSpPr>
        <p:spPr>
          <a:xfrm>
            <a:off x="3655125" y="17663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9"/>
          <p:cNvSpPr/>
          <p:nvPr/>
        </p:nvSpPr>
        <p:spPr>
          <a:xfrm>
            <a:off x="8260925" y="17663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9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5" name="Google Shape;215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_2 1">
  <p:cSld name="TITLE_1_1">
    <p:bg>
      <p:bgPr>
        <a:solidFill>
          <a:srgbClr val="0062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71"/>
          <p:cNvPicPr preferRelativeResize="0"/>
          <p:nvPr/>
        </p:nvPicPr>
        <p:blipFill rotWithShape="1">
          <a:blip r:embed="rId2">
            <a:alphaModFix/>
          </a:blip>
          <a:srcRect b="0" l="22313" r="31938" t="17918"/>
          <a:stretch/>
        </p:blipFill>
        <p:spPr>
          <a:xfrm flipH="1">
            <a:off x="-2" y="700"/>
            <a:ext cx="4300052" cy="514212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1"/>
          <p:cNvSpPr/>
          <p:nvPr/>
        </p:nvSpPr>
        <p:spPr>
          <a:xfrm>
            <a:off x="8574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1"/>
          <p:cNvSpPr/>
          <p:nvPr/>
        </p:nvSpPr>
        <p:spPr>
          <a:xfrm>
            <a:off x="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1"/>
          <p:cNvSpPr/>
          <p:nvPr/>
        </p:nvSpPr>
        <p:spPr>
          <a:xfrm>
            <a:off x="2603700" y="34287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1"/>
          <p:cNvSpPr/>
          <p:nvPr/>
        </p:nvSpPr>
        <p:spPr>
          <a:xfrm>
            <a:off x="346110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1"/>
          <p:cNvSpPr txBox="1"/>
          <p:nvPr>
            <p:ph type="ctrTitle"/>
          </p:nvPr>
        </p:nvSpPr>
        <p:spPr>
          <a:xfrm>
            <a:off x="4592276" y="274517"/>
            <a:ext cx="40581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3" name="Google Shape;223;p7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UNE LIGNE 1">
  <p:cSld name="SECTION_HEADER_2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2"/>
          <p:cNvPicPr preferRelativeResize="0"/>
          <p:nvPr/>
        </p:nvPicPr>
        <p:blipFill rotWithShape="1">
          <a:blip r:embed="rId2">
            <a:alphaModFix/>
          </a:blip>
          <a:srcRect b="7806" l="0" r="0" t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2"/>
          <p:cNvSpPr/>
          <p:nvPr/>
        </p:nvSpPr>
        <p:spPr>
          <a:xfrm>
            <a:off x="83044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2"/>
          <p:cNvSpPr/>
          <p:nvPr/>
        </p:nvSpPr>
        <p:spPr>
          <a:xfrm>
            <a:off x="74470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2"/>
          <p:cNvSpPr/>
          <p:nvPr/>
        </p:nvSpPr>
        <p:spPr>
          <a:xfrm>
            <a:off x="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2"/>
          <p:cNvSpPr/>
          <p:nvPr/>
        </p:nvSpPr>
        <p:spPr>
          <a:xfrm>
            <a:off x="85740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2"/>
          <p:cNvSpPr/>
          <p:nvPr/>
        </p:nvSpPr>
        <p:spPr>
          <a:xfrm>
            <a:off x="65896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2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2"/>
          <p:cNvSpPr/>
          <p:nvPr/>
        </p:nvSpPr>
        <p:spPr>
          <a:xfrm>
            <a:off x="5732250" y="17148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2"/>
          <p:cNvSpPr txBox="1"/>
          <p:nvPr>
            <p:ph type="title"/>
          </p:nvPr>
        </p:nvSpPr>
        <p:spPr>
          <a:xfrm>
            <a:off x="6589651" y="857400"/>
            <a:ext cx="255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6" name="Google Shape;236;p7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DEUX OU TROIS LIGNES 1">
  <p:cSld name="SECTION_HEADER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3"/>
          <p:cNvPicPr preferRelativeResize="0"/>
          <p:nvPr/>
        </p:nvPicPr>
        <p:blipFill rotWithShape="1">
          <a:blip r:embed="rId2">
            <a:alphaModFix/>
          </a:blip>
          <a:srcRect b="7806" l="0" r="0" t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3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3"/>
          <p:cNvSpPr/>
          <p:nvPr/>
        </p:nvSpPr>
        <p:spPr>
          <a:xfrm>
            <a:off x="48570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3"/>
          <p:cNvSpPr/>
          <p:nvPr/>
        </p:nvSpPr>
        <p:spPr>
          <a:xfrm>
            <a:off x="7240850" y="1714800"/>
            <a:ext cx="19032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3"/>
          <p:cNvSpPr/>
          <p:nvPr/>
        </p:nvSpPr>
        <p:spPr>
          <a:xfrm>
            <a:off x="5714400" y="857400"/>
            <a:ext cx="2572200" cy="17148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3"/>
          <p:cNvSpPr txBox="1"/>
          <p:nvPr>
            <p:ph type="title"/>
          </p:nvPr>
        </p:nvSpPr>
        <p:spPr>
          <a:xfrm>
            <a:off x="5714400" y="857400"/>
            <a:ext cx="34296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6" name="Google Shape;246;p73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+Photo_1">
  <p:cSld name="MAIN_POINT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9"/>
          <p:cNvSpPr txBox="1"/>
          <p:nvPr>
            <p:ph type="title"/>
          </p:nvPr>
        </p:nvSpPr>
        <p:spPr>
          <a:xfrm>
            <a:off x="367975" y="314875"/>
            <a:ext cx="3975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" type="subTitle"/>
          </p:nvPr>
        </p:nvSpPr>
        <p:spPr>
          <a:xfrm>
            <a:off x="401475" y="2070300"/>
            <a:ext cx="3880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2" type="body"/>
          </p:nvPr>
        </p:nvSpPr>
        <p:spPr>
          <a:xfrm>
            <a:off x="401475" y="2747300"/>
            <a:ext cx="39753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4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rgbClr val="03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32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leche_2">
  <p:cSld name="TITLE_AND_BODY_3">
    <p:bg>
      <p:bgPr>
        <a:solidFill>
          <a:srgbClr val="0062FF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4"/>
          <p:cNvSpPr txBox="1"/>
          <p:nvPr>
            <p:ph type="title"/>
          </p:nvPr>
        </p:nvSpPr>
        <p:spPr>
          <a:xfrm>
            <a:off x="251900" y="188925"/>
            <a:ext cx="5030100" cy="20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251" name="Google Shape;25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">
            <a:off x="6091829" y="746840"/>
            <a:ext cx="1953394" cy="30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4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4" name="Google Shape;25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4"/>
          <p:cNvSpPr txBox="1"/>
          <p:nvPr>
            <p:ph idx="1" type="body"/>
          </p:nvPr>
        </p:nvSpPr>
        <p:spPr>
          <a:xfrm>
            <a:off x="307000" y="2393050"/>
            <a:ext cx="46680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leche_3">
  <p:cSld name="TITLE_AND_BODY_3_1">
    <p:bg>
      <p:bgPr>
        <a:solidFill>
          <a:srgbClr val="00000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5"/>
          <p:cNvSpPr txBox="1"/>
          <p:nvPr>
            <p:ph type="title"/>
          </p:nvPr>
        </p:nvSpPr>
        <p:spPr>
          <a:xfrm>
            <a:off x="251900" y="188925"/>
            <a:ext cx="5030100" cy="20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259" name="Google Shape;25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">
            <a:off x="6091829" y="746840"/>
            <a:ext cx="1953394" cy="30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2" name="Google Shape;26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5"/>
          <p:cNvSpPr txBox="1"/>
          <p:nvPr>
            <p:ph idx="1" type="body"/>
          </p:nvPr>
        </p:nvSpPr>
        <p:spPr>
          <a:xfrm>
            <a:off x="307000" y="2393050"/>
            <a:ext cx="46680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texte+Encart_1" type="twoColTx">
  <p:cSld name="TITLE_AND_TWO_COLUMNS"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6"/>
          <p:cNvSpPr txBox="1"/>
          <p:nvPr>
            <p:ph type="title"/>
          </p:nvPr>
        </p:nvSpPr>
        <p:spPr>
          <a:xfrm>
            <a:off x="291775" y="2945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7" name="Google Shape;267;p76"/>
          <p:cNvSpPr txBox="1"/>
          <p:nvPr>
            <p:ph idx="1" type="body"/>
          </p:nvPr>
        </p:nvSpPr>
        <p:spPr>
          <a:xfrm>
            <a:off x="260250" y="158925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268" name="Google Shape;26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76"/>
          <p:cNvSpPr/>
          <p:nvPr/>
        </p:nvSpPr>
        <p:spPr>
          <a:xfrm>
            <a:off x="4460850" y="1567275"/>
            <a:ext cx="410700" cy="4107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6025" y="1642450"/>
            <a:ext cx="260349" cy="2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6"/>
          <p:cNvSpPr/>
          <p:nvPr/>
        </p:nvSpPr>
        <p:spPr>
          <a:xfrm>
            <a:off x="4460850" y="1977975"/>
            <a:ext cx="4189800" cy="2676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6"/>
          <p:cNvSpPr txBox="1"/>
          <p:nvPr>
            <p:ph idx="2" type="body"/>
          </p:nvPr>
        </p:nvSpPr>
        <p:spPr>
          <a:xfrm>
            <a:off x="4637025" y="213240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5" name="Google Shape;275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texte+Encart_2">
  <p:cSld name="TITLE_AND_TWO_COLUMNS_1">
    <p:bg>
      <p:bgPr>
        <a:solidFill>
          <a:srgbClr val="0062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7"/>
          <p:cNvSpPr txBox="1"/>
          <p:nvPr>
            <p:ph type="title"/>
          </p:nvPr>
        </p:nvSpPr>
        <p:spPr>
          <a:xfrm>
            <a:off x="291775" y="2945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8" name="Google Shape;278;p77"/>
          <p:cNvSpPr txBox="1"/>
          <p:nvPr>
            <p:ph idx="1" type="body"/>
          </p:nvPr>
        </p:nvSpPr>
        <p:spPr>
          <a:xfrm>
            <a:off x="260250" y="158925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  <a:defRPr b="1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9" name="Google Shape;279;p77"/>
          <p:cNvSpPr/>
          <p:nvPr/>
        </p:nvSpPr>
        <p:spPr>
          <a:xfrm>
            <a:off x="4460850" y="1567275"/>
            <a:ext cx="410700" cy="41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7"/>
          <p:cNvSpPr/>
          <p:nvPr/>
        </p:nvSpPr>
        <p:spPr>
          <a:xfrm>
            <a:off x="4460850" y="1977975"/>
            <a:ext cx="4189800" cy="26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7"/>
          <p:cNvSpPr txBox="1"/>
          <p:nvPr>
            <p:ph idx="2" type="body"/>
          </p:nvPr>
        </p:nvSpPr>
        <p:spPr>
          <a:xfrm>
            <a:off x="4637025" y="213240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282" name="Google Shape;28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6025" y="1642450"/>
            <a:ext cx="260349" cy="2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7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5" name="Google Shape;28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Infographie/Photo_1" type="titleOnly">
  <p:cSld name="TITLE_ONLY">
    <p:bg>
      <p:bgPr>
        <a:solidFill>
          <a:schemeClr val="dk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8"/>
          <p:cNvSpPr txBox="1"/>
          <p:nvPr>
            <p:ph type="title"/>
          </p:nvPr>
        </p:nvSpPr>
        <p:spPr>
          <a:xfrm>
            <a:off x="367975" y="318175"/>
            <a:ext cx="74610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id="289" name="Google Shape;28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78"/>
          <p:cNvSpPr/>
          <p:nvPr>
            <p:ph idx="2" type="pic"/>
          </p:nvPr>
        </p:nvSpPr>
        <p:spPr>
          <a:xfrm>
            <a:off x="368075" y="1519343"/>
            <a:ext cx="8282700" cy="31224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Infographie/Photo_2">
  <p:cSld name="TITLE_ONLY_1">
    <p:bg>
      <p:bgPr>
        <a:solidFill>
          <a:srgbClr val="0062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9"/>
          <p:cNvSpPr txBox="1"/>
          <p:nvPr>
            <p:ph type="title"/>
          </p:nvPr>
        </p:nvSpPr>
        <p:spPr>
          <a:xfrm>
            <a:off x="367975" y="318175"/>
            <a:ext cx="74610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6" name="Google Shape;296;p7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8" name="Google Shape;29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9"/>
          <p:cNvSpPr/>
          <p:nvPr>
            <p:ph idx="2" type="pic"/>
          </p:nvPr>
        </p:nvSpPr>
        <p:spPr>
          <a:xfrm>
            <a:off x="368075" y="1519343"/>
            <a:ext cx="8282700" cy="31224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Infographie/Photo_3">
  <p:cSld name="TITLE_ONLY_1_1">
    <p:bg>
      <p:bgPr>
        <a:solidFill>
          <a:srgbClr val="000000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0"/>
          <p:cNvSpPr txBox="1"/>
          <p:nvPr>
            <p:ph type="title"/>
          </p:nvPr>
        </p:nvSpPr>
        <p:spPr>
          <a:xfrm>
            <a:off x="367975" y="318175"/>
            <a:ext cx="74610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3" name="Google Shape;303;p80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0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5" name="Google Shape;30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80"/>
          <p:cNvSpPr/>
          <p:nvPr>
            <p:ph idx="2" type="pic"/>
          </p:nvPr>
        </p:nvSpPr>
        <p:spPr>
          <a:xfrm>
            <a:off x="368075" y="1519343"/>
            <a:ext cx="8282700" cy="31224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Bullet_2">
  <p:cSld name="ONE_COLUMN_TEXT_1">
    <p:bg>
      <p:bgPr>
        <a:solidFill>
          <a:srgbClr val="0062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1"/>
          <p:cNvSpPr txBox="1"/>
          <p:nvPr>
            <p:ph type="title"/>
          </p:nvPr>
        </p:nvSpPr>
        <p:spPr>
          <a:xfrm>
            <a:off x="367975" y="314800"/>
            <a:ext cx="40620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81"/>
          <p:cNvSpPr txBox="1"/>
          <p:nvPr>
            <p:ph idx="1" type="subTitle"/>
          </p:nvPr>
        </p:nvSpPr>
        <p:spPr>
          <a:xfrm>
            <a:off x="4849100" y="4644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311" name="Google Shape;311;p81"/>
          <p:cNvSpPr txBox="1"/>
          <p:nvPr>
            <p:ph idx="2" type="body"/>
          </p:nvPr>
        </p:nvSpPr>
        <p:spPr>
          <a:xfrm>
            <a:off x="4786125" y="7399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2" name="Google Shape;312;p81"/>
          <p:cNvSpPr txBox="1"/>
          <p:nvPr>
            <p:ph idx="3" type="subTitle"/>
          </p:nvPr>
        </p:nvSpPr>
        <p:spPr>
          <a:xfrm>
            <a:off x="4849100" y="14956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3" name="Google Shape;313;p81"/>
          <p:cNvSpPr txBox="1"/>
          <p:nvPr>
            <p:ph idx="4" type="body"/>
          </p:nvPr>
        </p:nvSpPr>
        <p:spPr>
          <a:xfrm>
            <a:off x="4786125" y="17711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4" name="Google Shape;314;p81"/>
          <p:cNvSpPr txBox="1"/>
          <p:nvPr>
            <p:ph idx="5" type="subTitle"/>
          </p:nvPr>
        </p:nvSpPr>
        <p:spPr>
          <a:xfrm>
            <a:off x="4849100" y="25883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5" name="Google Shape;315;p81"/>
          <p:cNvSpPr txBox="1"/>
          <p:nvPr>
            <p:ph idx="6" type="body"/>
          </p:nvPr>
        </p:nvSpPr>
        <p:spPr>
          <a:xfrm>
            <a:off x="4786125" y="28638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6" name="Google Shape;316;p81"/>
          <p:cNvSpPr txBox="1"/>
          <p:nvPr>
            <p:ph idx="7" type="subTitle"/>
          </p:nvPr>
        </p:nvSpPr>
        <p:spPr>
          <a:xfrm>
            <a:off x="4849100" y="37599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7" name="Google Shape;317;p81"/>
          <p:cNvSpPr txBox="1"/>
          <p:nvPr>
            <p:ph idx="8" type="body"/>
          </p:nvPr>
        </p:nvSpPr>
        <p:spPr>
          <a:xfrm>
            <a:off x="4786125" y="40354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8" name="Google Shape;318;p8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0" name="Google Shape;32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Bullet_3">
  <p:cSld name="ONE_COLUMN_TEXT_1_1">
    <p:bg>
      <p:bgPr>
        <a:solidFill>
          <a:srgbClr val="000000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"/>
          <p:cNvSpPr txBox="1"/>
          <p:nvPr>
            <p:ph type="title"/>
          </p:nvPr>
        </p:nvSpPr>
        <p:spPr>
          <a:xfrm>
            <a:off x="367975" y="314800"/>
            <a:ext cx="40620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82"/>
          <p:cNvSpPr txBox="1"/>
          <p:nvPr>
            <p:ph idx="1" type="subTitle"/>
          </p:nvPr>
        </p:nvSpPr>
        <p:spPr>
          <a:xfrm>
            <a:off x="4849100" y="4644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325" name="Google Shape;325;p82"/>
          <p:cNvSpPr txBox="1"/>
          <p:nvPr>
            <p:ph idx="2" type="body"/>
          </p:nvPr>
        </p:nvSpPr>
        <p:spPr>
          <a:xfrm>
            <a:off x="4786125" y="7399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6" name="Google Shape;326;p82"/>
          <p:cNvSpPr txBox="1"/>
          <p:nvPr>
            <p:ph idx="3" type="subTitle"/>
          </p:nvPr>
        </p:nvSpPr>
        <p:spPr>
          <a:xfrm>
            <a:off x="4849100" y="14956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7" name="Google Shape;327;p82"/>
          <p:cNvSpPr txBox="1"/>
          <p:nvPr>
            <p:ph idx="4" type="body"/>
          </p:nvPr>
        </p:nvSpPr>
        <p:spPr>
          <a:xfrm>
            <a:off x="4786125" y="17711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8" name="Google Shape;328;p82"/>
          <p:cNvSpPr txBox="1"/>
          <p:nvPr>
            <p:ph idx="5" type="subTitle"/>
          </p:nvPr>
        </p:nvSpPr>
        <p:spPr>
          <a:xfrm>
            <a:off x="4849100" y="25883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9" name="Google Shape;329;p82"/>
          <p:cNvSpPr txBox="1"/>
          <p:nvPr>
            <p:ph idx="6" type="body"/>
          </p:nvPr>
        </p:nvSpPr>
        <p:spPr>
          <a:xfrm>
            <a:off x="4786125" y="28638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0" name="Google Shape;330;p82"/>
          <p:cNvSpPr txBox="1"/>
          <p:nvPr>
            <p:ph idx="7" type="subTitle"/>
          </p:nvPr>
        </p:nvSpPr>
        <p:spPr>
          <a:xfrm>
            <a:off x="4849100" y="37599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1" name="Google Shape;331;p82"/>
          <p:cNvSpPr txBox="1"/>
          <p:nvPr>
            <p:ph idx="8" type="body"/>
          </p:nvPr>
        </p:nvSpPr>
        <p:spPr>
          <a:xfrm>
            <a:off x="4786125" y="40354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2" name="Google Shape;332;p8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4" name="Google Shape;33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8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+Photo_2">
  <p:cSld name="MAIN_POINT_1">
    <p:bg>
      <p:bgPr>
        <a:solidFill>
          <a:srgbClr val="000000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3"/>
          <p:cNvSpPr txBox="1"/>
          <p:nvPr>
            <p:ph type="title"/>
          </p:nvPr>
        </p:nvSpPr>
        <p:spPr>
          <a:xfrm>
            <a:off x="367975" y="314875"/>
            <a:ext cx="3975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" name="Google Shape;338;p83"/>
          <p:cNvSpPr txBox="1"/>
          <p:nvPr>
            <p:ph idx="1" type="subTitle"/>
          </p:nvPr>
        </p:nvSpPr>
        <p:spPr>
          <a:xfrm>
            <a:off x="401475" y="2070300"/>
            <a:ext cx="3880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39" name="Google Shape;339;p83"/>
          <p:cNvSpPr txBox="1"/>
          <p:nvPr>
            <p:ph idx="2" type="body"/>
          </p:nvPr>
        </p:nvSpPr>
        <p:spPr>
          <a:xfrm>
            <a:off x="401475" y="2747300"/>
            <a:ext cx="39753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340" name="Google Shape;34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83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_2">
  <p:cSld name="TITLE_1">
    <p:bg>
      <p:bgPr>
        <a:solidFill>
          <a:srgbClr val="0062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0"/>
          <p:cNvPicPr preferRelativeResize="0"/>
          <p:nvPr/>
        </p:nvPicPr>
        <p:blipFill rotWithShape="1">
          <a:blip r:embed="rId2">
            <a:alphaModFix/>
          </a:blip>
          <a:srcRect b="3835" l="52973" r="0" t="11786"/>
          <a:stretch/>
        </p:blipFill>
        <p:spPr>
          <a:xfrm flipH="1">
            <a:off x="-2" y="700"/>
            <a:ext cx="4300052" cy="5142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0"/>
          <p:cNvSpPr/>
          <p:nvPr/>
        </p:nvSpPr>
        <p:spPr>
          <a:xfrm>
            <a:off x="8574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70"/>
          <p:cNvSpPr/>
          <p:nvPr/>
        </p:nvSpPr>
        <p:spPr>
          <a:xfrm>
            <a:off x="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0"/>
          <p:cNvSpPr/>
          <p:nvPr/>
        </p:nvSpPr>
        <p:spPr>
          <a:xfrm>
            <a:off x="2603700" y="34287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0"/>
          <p:cNvSpPr/>
          <p:nvPr/>
        </p:nvSpPr>
        <p:spPr>
          <a:xfrm>
            <a:off x="346110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0"/>
          <p:cNvSpPr txBox="1"/>
          <p:nvPr>
            <p:ph type="ctrTitle"/>
          </p:nvPr>
        </p:nvSpPr>
        <p:spPr>
          <a:xfrm>
            <a:off x="4592276" y="274517"/>
            <a:ext cx="40581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" name="Google Shape;40;p70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0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42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+Photo_2">
  <p:cSld name="MAIN_POINT_1_1">
    <p:bg>
      <p:bgPr>
        <a:solidFill>
          <a:srgbClr val="0062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4"/>
          <p:cNvSpPr txBox="1"/>
          <p:nvPr>
            <p:ph type="title"/>
          </p:nvPr>
        </p:nvSpPr>
        <p:spPr>
          <a:xfrm>
            <a:off x="367975" y="314875"/>
            <a:ext cx="3975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" name="Google Shape;346;p84"/>
          <p:cNvSpPr txBox="1"/>
          <p:nvPr>
            <p:ph idx="1" type="subTitle"/>
          </p:nvPr>
        </p:nvSpPr>
        <p:spPr>
          <a:xfrm>
            <a:off x="401475" y="2070300"/>
            <a:ext cx="3880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47" name="Google Shape;347;p84"/>
          <p:cNvSpPr txBox="1"/>
          <p:nvPr>
            <p:ph idx="2" type="body"/>
          </p:nvPr>
        </p:nvSpPr>
        <p:spPr>
          <a:xfrm>
            <a:off x="401475" y="2747300"/>
            <a:ext cx="39753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348" name="Google Shape;34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84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8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_1">
  <p:cSld name="SECTION_TITLE_AND_DESCRIPTION">
    <p:bg>
      <p:bgPr>
        <a:solidFill>
          <a:schemeClr val="dk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8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85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" name="Google Shape;357;p85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58" name="Google Shape;358;p85"/>
          <p:cNvSpPr txBox="1"/>
          <p:nvPr>
            <p:ph idx="2" type="body"/>
          </p:nvPr>
        </p:nvSpPr>
        <p:spPr>
          <a:xfrm>
            <a:off x="4172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59" name="Google Shape;359;p85"/>
          <p:cNvSpPr txBox="1"/>
          <p:nvPr>
            <p:ph idx="3" type="body"/>
          </p:nvPr>
        </p:nvSpPr>
        <p:spPr>
          <a:xfrm>
            <a:off x="2547767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60" name="Google Shape;360;p85"/>
          <p:cNvSpPr txBox="1"/>
          <p:nvPr>
            <p:ph idx="4" type="body"/>
          </p:nvPr>
        </p:nvSpPr>
        <p:spPr>
          <a:xfrm>
            <a:off x="4678333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61" name="Google Shape;361;p85"/>
          <p:cNvSpPr txBox="1"/>
          <p:nvPr>
            <p:ph idx="5" type="body"/>
          </p:nvPr>
        </p:nvSpPr>
        <p:spPr>
          <a:xfrm>
            <a:off x="68089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62" name="Google Shape;362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_2">
  <p:cSld name="SECTION_TITLE_AND_DESCRIPTION_1">
    <p:bg>
      <p:bgPr>
        <a:solidFill>
          <a:srgbClr val="0062FF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6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5" name="Google Shape;365;p86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66" name="Google Shape;366;p86"/>
          <p:cNvSpPr txBox="1"/>
          <p:nvPr>
            <p:ph idx="2" type="body"/>
          </p:nvPr>
        </p:nvSpPr>
        <p:spPr>
          <a:xfrm>
            <a:off x="4172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7" name="Google Shape;367;p86"/>
          <p:cNvSpPr txBox="1"/>
          <p:nvPr>
            <p:ph idx="3" type="body"/>
          </p:nvPr>
        </p:nvSpPr>
        <p:spPr>
          <a:xfrm>
            <a:off x="2547767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8" name="Google Shape;368;p86"/>
          <p:cNvSpPr txBox="1"/>
          <p:nvPr>
            <p:ph idx="4" type="body"/>
          </p:nvPr>
        </p:nvSpPr>
        <p:spPr>
          <a:xfrm>
            <a:off x="4678333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9" name="Google Shape;369;p86"/>
          <p:cNvSpPr txBox="1"/>
          <p:nvPr>
            <p:ph idx="5" type="body"/>
          </p:nvPr>
        </p:nvSpPr>
        <p:spPr>
          <a:xfrm>
            <a:off x="68089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70" name="Google Shape;37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8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8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_3">
  <p:cSld name="SECTION_TITLE_AND_DESCRIPTION_1_1">
    <p:bg>
      <p:bgPr>
        <a:solidFill>
          <a:srgbClr val="000000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7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6" name="Google Shape;376;p87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77" name="Google Shape;377;p87"/>
          <p:cNvSpPr txBox="1"/>
          <p:nvPr>
            <p:ph idx="2" type="body"/>
          </p:nvPr>
        </p:nvSpPr>
        <p:spPr>
          <a:xfrm>
            <a:off x="4172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8" name="Google Shape;378;p87"/>
          <p:cNvSpPr txBox="1"/>
          <p:nvPr>
            <p:ph idx="3" type="body"/>
          </p:nvPr>
        </p:nvSpPr>
        <p:spPr>
          <a:xfrm>
            <a:off x="2547767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9" name="Google Shape;379;p87"/>
          <p:cNvSpPr txBox="1"/>
          <p:nvPr>
            <p:ph idx="4" type="body"/>
          </p:nvPr>
        </p:nvSpPr>
        <p:spPr>
          <a:xfrm>
            <a:off x="4678333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0" name="Google Shape;380;p87"/>
          <p:cNvSpPr txBox="1"/>
          <p:nvPr>
            <p:ph idx="5" type="body"/>
          </p:nvPr>
        </p:nvSpPr>
        <p:spPr>
          <a:xfrm>
            <a:off x="68089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81" name="Google Shape;38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8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+Photo_1">
  <p:cSld name="SECTION_TITLE_AND_DESCRIPTION_2">
    <p:bg>
      <p:bgPr>
        <a:solidFill>
          <a:schemeClr val="dk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88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0" name="Google Shape;390;p88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91" name="Google Shape;391;p88"/>
          <p:cNvSpPr txBox="1"/>
          <p:nvPr>
            <p:ph idx="2" type="body"/>
          </p:nvPr>
        </p:nvSpPr>
        <p:spPr>
          <a:xfrm>
            <a:off x="41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92" name="Google Shape;392;p88"/>
          <p:cNvSpPr txBox="1"/>
          <p:nvPr>
            <p:ph idx="3" type="body"/>
          </p:nvPr>
        </p:nvSpPr>
        <p:spPr>
          <a:xfrm>
            <a:off x="467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93" name="Google Shape;393;p88"/>
          <p:cNvSpPr/>
          <p:nvPr>
            <p:ph idx="4" type="pic"/>
          </p:nvPr>
        </p:nvSpPr>
        <p:spPr>
          <a:xfrm>
            <a:off x="368075" y="3020351"/>
            <a:ext cx="8282700" cy="1621500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+Photo_2">
  <p:cSld name="SECTION_TITLE_AND_DESCRIPTION_2_1">
    <p:bg>
      <p:bgPr>
        <a:solidFill>
          <a:srgbClr val="0062F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9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7" name="Google Shape;397;p89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98" name="Google Shape;398;p89"/>
          <p:cNvSpPr txBox="1"/>
          <p:nvPr>
            <p:ph idx="2" type="body"/>
          </p:nvPr>
        </p:nvSpPr>
        <p:spPr>
          <a:xfrm>
            <a:off x="41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9" name="Google Shape;399;p89"/>
          <p:cNvSpPr txBox="1"/>
          <p:nvPr>
            <p:ph idx="3" type="body"/>
          </p:nvPr>
        </p:nvSpPr>
        <p:spPr>
          <a:xfrm>
            <a:off x="467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00" name="Google Shape;40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8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89"/>
          <p:cNvSpPr/>
          <p:nvPr>
            <p:ph idx="4" type="pic"/>
          </p:nvPr>
        </p:nvSpPr>
        <p:spPr>
          <a:xfrm>
            <a:off x="368075" y="3020351"/>
            <a:ext cx="8282700" cy="16215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8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+Photo_3">
  <p:cSld name="SECTION_TITLE_AND_DESCRIPTION_2_1_1">
    <p:bg>
      <p:bgPr>
        <a:solidFill>
          <a:srgbClr val="000000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0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7" name="Google Shape;407;p90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08" name="Google Shape;408;p90"/>
          <p:cNvSpPr txBox="1"/>
          <p:nvPr>
            <p:ph idx="2" type="body"/>
          </p:nvPr>
        </p:nvSpPr>
        <p:spPr>
          <a:xfrm>
            <a:off x="41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9" name="Google Shape;409;p90"/>
          <p:cNvSpPr txBox="1"/>
          <p:nvPr>
            <p:ph idx="3" type="body"/>
          </p:nvPr>
        </p:nvSpPr>
        <p:spPr>
          <a:xfrm>
            <a:off x="467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10" name="Google Shape;41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90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0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90"/>
          <p:cNvSpPr/>
          <p:nvPr>
            <p:ph idx="4" type="pic"/>
          </p:nvPr>
        </p:nvSpPr>
        <p:spPr>
          <a:xfrm>
            <a:off x="368075" y="3020351"/>
            <a:ext cx="8282700" cy="1621500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+Texte+Citation_2">
  <p:cSld name="CAPTION_ONLY_1">
    <p:bg>
      <p:bgPr>
        <a:solidFill>
          <a:srgbClr val="0062FF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1"/>
          <p:cNvSpPr txBox="1"/>
          <p:nvPr>
            <p:ph type="title"/>
          </p:nvPr>
        </p:nvSpPr>
        <p:spPr>
          <a:xfrm>
            <a:off x="367975" y="314875"/>
            <a:ext cx="33336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7" name="Google Shape;417;p91"/>
          <p:cNvSpPr txBox="1"/>
          <p:nvPr>
            <p:ph idx="1" type="subTitle"/>
          </p:nvPr>
        </p:nvSpPr>
        <p:spPr>
          <a:xfrm>
            <a:off x="4653100" y="436000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18" name="Google Shape;418;p91"/>
          <p:cNvSpPr txBox="1"/>
          <p:nvPr>
            <p:ph idx="2" type="body"/>
          </p:nvPr>
        </p:nvSpPr>
        <p:spPr>
          <a:xfrm>
            <a:off x="4653100" y="107392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9" name="Google Shape;419;p91"/>
          <p:cNvSpPr/>
          <p:nvPr>
            <p:ph idx="3" type="pic"/>
          </p:nvPr>
        </p:nvSpPr>
        <p:spPr>
          <a:xfrm>
            <a:off x="4698950" y="3050125"/>
            <a:ext cx="695400" cy="7026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91"/>
          <p:cNvSpPr txBox="1"/>
          <p:nvPr>
            <p:ph idx="4" type="body"/>
          </p:nvPr>
        </p:nvSpPr>
        <p:spPr>
          <a:xfrm>
            <a:off x="5394350" y="3748050"/>
            <a:ext cx="3256500" cy="89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  <a:defRPr b="1">
                <a:solidFill>
                  <a:srgbClr val="333333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○"/>
              <a:defRPr>
                <a:solidFill>
                  <a:srgbClr val="333333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■"/>
              <a:defRPr>
                <a:solidFill>
                  <a:srgbClr val="333333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  <a:defRPr>
                <a:solidFill>
                  <a:srgbClr val="333333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○"/>
              <a:defRPr>
                <a:solidFill>
                  <a:srgbClr val="333333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■"/>
              <a:defRPr>
                <a:solidFill>
                  <a:srgbClr val="333333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  <a:defRPr>
                <a:solidFill>
                  <a:srgbClr val="333333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○"/>
              <a:defRPr>
                <a:solidFill>
                  <a:srgbClr val="333333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■"/>
              <a:defRPr>
                <a:solidFill>
                  <a:srgbClr val="333333"/>
                </a:solidFill>
              </a:defRPr>
            </a:lvl9pPr>
          </a:lstStyle>
          <a:p/>
        </p:txBody>
      </p:sp>
      <p:sp>
        <p:nvSpPr>
          <p:cNvPr id="421" name="Google Shape;421;p9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9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3" name="Google Shape;42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+Texte+Citation_2">
  <p:cSld name="CAPTION_ONLY_1_1">
    <p:bg>
      <p:bgPr>
        <a:solidFill>
          <a:srgbClr val="00000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2"/>
          <p:cNvSpPr txBox="1"/>
          <p:nvPr>
            <p:ph type="title"/>
          </p:nvPr>
        </p:nvSpPr>
        <p:spPr>
          <a:xfrm>
            <a:off x="367975" y="314875"/>
            <a:ext cx="33336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7" name="Google Shape;427;p92"/>
          <p:cNvSpPr txBox="1"/>
          <p:nvPr>
            <p:ph idx="1" type="subTitle"/>
          </p:nvPr>
        </p:nvSpPr>
        <p:spPr>
          <a:xfrm>
            <a:off x="4653100" y="436000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28" name="Google Shape;428;p92"/>
          <p:cNvSpPr txBox="1"/>
          <p:nvPr>
            <p:ph idx="2" type="body"/>
          </p:nvPr>
        </p:nvSpPr>
        <p:spPr>
          <a:xfrm>
            <a:off x="4653100" y="107392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9" name="Google Shape;429;p92"/>
          <p:cNvSpPr/>
          <p:nvPr>
            <p:ph idx="3" type="pic"/>
          </p:nvPr>
        </p:nvSpPr>
        <p:spPr>
          <a:xfrm>
            <a:off x="4698950" y="3050125"/>
            <a:ext cx="695400" cy="7026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92"/>
          <p:cNvSpPr txBox="1"/>
          <p:nvPr>
            <p:ph idx="4" type="body"/>
          </p:nvPr>
        </p:nvSpPr>
        <p:spPr>
          <a:xfrm>
            <a:off x="5394350" y="3748050"/>
            <a:ext cx="3256500" cy="89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31" name="Google Shape;431;p9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9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3" name="Google Shape;433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9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1">
  <p:cSld name="BIG_NUMBER">
    <p:bg>
      <p:bgPr>
        <a:solidFill>
          <a:schemeClr val="dk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3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7" name="Google Shape;437;p93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Google Shape;438;p93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39" name="Google Shape;439;p93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40" name="Google Shape;440;p93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93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93"/>
          <p:cNvSpPr/>
          <p:nvPr>
            <p:ph idx="6" type="pic"/>
          </p:nvPr>
        </p:nvSpPr>
        <p:spPr>
          <a:xfrm>
            <a:off x="68542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93"/>
          <p:cNvSpPr txBox="1"/>
          <p:nvPr>
            <p:ph idx="7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44" name="Google Shape;444;p93"/>
          <p:cNvSpPr txBox="1"/>
          <p:nvPr>
            <p:ph idx="8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45" name="Google Shape;445;p93"/>
          <p:cNvSpPr txBox="1"/>
          <p:nvPr>
            <p:ph idx="9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46" name="Google Shape;446;p93"/>
          <p:cNvSpPr txBox="1"/>
          <p:nvPr>
            <p:ph idx="13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47" name="Google Shape;447;p93"/>
          <p:cNvSpPr txBox="1"/>
          <p:nvPr>
            <p:ph idx="14" type="subTitle"/>
          </p:nvPr>
        </p:nvSpPr>
        <p:spPr>
          <a:xfrm>
            <a:off x="685416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48" name="Google Shape;448;p93"/>
          <p:cNvSpPr txBox="1"/>
          <p:nvPr>
            <p:ph idx="15" type="body"/>
          </p:nvPr>
        </p:nvSpPr>
        <p:spPr>
          <a:xfrm>
            <a:off x="688513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449" name="Google Shape;44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3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9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o 2">
  <p:cSld name="Foli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33fc63027de_0_43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33fc63027de_0_435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33fc63027de_0_435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1 1">
  <p:cSld name="BIG_NUMBER_2">
    <p:bg>
      <p:bgPr>
        <a:solidFill>
          <a:schemeClr val="dk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4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5" name="Google Shape;455;p94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94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57" name="Google Shape;457;p94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58" name="Google Shape;458;p94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94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94"/>
          <p:cNvSpPr txBox="1"/>
          <p:nvPr>
            <p:ph idx="6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61" name="Google Shape;461;p94"/>
          <p:cNvSpPr txBox="1"/>
          <p:nvPr>
            <p:ph idx="7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62" name="Google Shape;462;p94"/>
          <p:cNvSpPr txBox="1"/>
          <p:nvPr>
            <p:ph idx="8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63" name="Google Shape;463;p94"/>
          <p:cNvSpPr txBox="1"/>
          <p:nvPr>
            <p:ph idx="9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464" name="Google Shape;46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94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9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9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">
  <p:cSld name="BIG_NUMBER_1">
    <p:bg>
      <p:bgPr>
        <a:solidFill>
          <a:srgbClr val="0062FF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5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0" name="Google Shape;470;p95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95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72" name="Google Shape;472;p95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3" name="Google Shape;473;p95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95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95"/>
          <p:cNvSpPr/>
          <p:nvPr>
            <p:ph idx="6" type="pic"/>
          </p:nvPr>
        </p:nvSpPr>
        <p:spPr>
          <a:xfrm>
            <a:off x="68542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95"/>
          <p:cNvSpPr txBox="1"/>
          <p:nvPr>
            <p:ph idx="7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77" name="Google Shape;477;p95"/>
          <p:cNvSpPr txBox="1"/>
          <p:nvPr>
            <p:ph idx="8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8" name="Google Shape;478;p95"/>
          <p:cNvSpPr txBox="1"/>
          <p:nvPr>
            <p:ph idx="9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79" name="Google Shape;479;p95"/>
          <p:cNvSpPr txBox="1"/>
          <p:nvPr>
            <p:ph idx="13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0" name="Google Shape;480;p95"/>
          <p:cNvSpPr txBox="1"/>
          <p:nvPr>
            <p:ph idx="14" type="subTitle"/>
          </p:nvPr>
        </p:nvSpPr>
        <p:spPr>
          <a:xfrm>
            <a:off x="685416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81" name="Google Shape;481;p95"/>
          <p:cNvSpPr txBox="1"/>
          <p:nvPr>
            <p:ph idx="15" type="body"/>
          </p:nvPr>
        </p:nvSpPr>
        <p:spPr>
          <a:xfrm>
            <a:off x="688513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82" name="Google Shape;48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9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9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 1">
  <p:cSld name="BIG_NUMBER_1_2">
    <p:bg>
      <p:bgPr>
        <a:solidFill>
          <a:srgbClr val="0062FF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6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8" name="Google Shape;488;p96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96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90" name="Google Shape;490;p96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1" name="Google Shape;491;p96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96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96"/>
          <p:cNvSpPr txBox="1"/>
          <p:nvPr>
            <p:ph idx="6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94" name="Google Shape;494;p96"/>
          <p:cNvSpPr txBox="1"/>
          <p:nvPr>
            <p:ph idx="7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5" name="Google Shape;495;p96"/>
          <p:cNvSpPr txBox="1"/>
          <p:nvPr>
            <p:ph idx="8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96" name="Google Shape;496;p96"/>
          <p:cNvSpPr txBox="1"/>
          <p:nvPr>
            <p:ph idx="9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97" name="Google Shape;497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9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9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9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">
  <p:cSld name="BIG_NUMBER_1_1">
    <p:bg>
      <p:bgPr>
        <a:solidFill>
          <a:srgbClr val="00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7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3" name="Google Shape;503;p97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97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05" name="Google Shape;505;p97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6" name="Google Shape;506;p97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97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97"/>
          <p:cNvSpPr/>
          <p:nvPr>
            <p:ph idx="6" type="pic"/>
          </p:nvPr>
        </p:nvSpPr>
        <p:spPr>
          <a:xfrm>
            <a:off x="68542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97"/>
          <p:cNvSpPr txBox="1"/>
          <p:nvPr>
            <p:ph idx="7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10" name="Google Shape;510;p97"/>
          <p:cNvSpPr txBox="1"/>
          <p:nvPr>
            <p:ph idx="8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1" name="Google Shape;511;p97"/>
          <p:cNvSpPr txBox="1"/>
          <p:nvPr>
            <p:ph idx="9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12" name="Google Shape;512;p97"/>
          <p:cNvSpPr txBox="1"/>
          <p:nvPr>
            <p:ph idx="13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3" name="Google Shape;513;p97"/>
          <p:cNvSpPr txBox="1"/>
          <p:nvPr>
            <p:ph idx="14" type="subTitle"/>
          </p:nvPr>
        </p:nvSpPr>
        <p:spPr>
          <a:xfrm>
            <a:off x="685416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14" name="Google Shape;514;p97"/>
          <p:cNvSpPr txBox="1"/>
          <p:nvPr>
            <p:ph idx="15" type="body"/>
          </p:nvPr>
        </p:nvSpPr>
        <p:spPr>
          <a:xfrm>
            <a:off x="688513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15" name="Google Shape;51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9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_colonnes_2 2">
  <p:cSld name="BIG_NUMBER_1_1_1">
    <p:bg>
      <p:bgPr>
        <a:solidFill>
          <a:srgbClr val="000000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8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1" name="Google Shape;521;p98"/>
          <p:cNvSpPr/>
          <p:nvPr>
            <p:ph idx="2" type="pic"/>
          </p:nvPr>
        </p:nvSpPr>
        <p:spPr>
          <a:xfrm>
            <a:off x="3717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98"/>
          <p:cNvSpPr txBox="1"/>
          <p:nvPr>
            <p:ph idx="1" type="subTitle"/>
          </p:nvPr>
        </p:nvSpPr>
        <p:spPr>
          <a:xfrm>
            <a:off x="371700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23" name="Google Shape;523;p98"/>
          <p:cNvSpPr txBox="1"/>
          <p:nvPr>
            <p:ph idx="3" type="body"/>
          </p:nvPr>
        </p:nvSpPr>
        <p:spPr>
          <a:xfrm>
            <a:off x="402675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4" name="Google Shape;524;p98"/>
          <p:cNvSpPr/>
          <p:nvPr>
            <p:ph idx="4" type="pic"/>
          </p:nvPr>
        </p:nvSpPr>
        <p:spPr>
          <a:xfrm>
            <a:off x="253255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98"/>
          <p:cNvSpPr/>
          <p:nvPr>
            <p:ph idx="5" type="pic"/>
          </p:nvPr>
        </p:nvSpPr>
        <p:spPr>
          <a:xfrm>
            <a:off x="4693400" y="1610725"/>
            <a:ext cx="1796400" cy="17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98"/>
          <p:cNvSpPr txBox="1"/>
          <p:nvPr>
            <p:ph idx="6" type="subTitle"/>
          </p:nvPr>
        </p:nvSpPr>
        <p:spPr>
          <a:xfrm>
            <a:off x="2532513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27" name="Google Shape;527;p98"/>
          <p:cNvSpPr txBox="1"/>
          <p:nvPr>
            <p:ph idx="7" type="body"/>
          </p:nvPr>
        </p:nvSpPr>
        <p:spPr>
          <a:xfrm>
            <a:off x="2563488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8" name="Google Shape;528;p98"/>
          <p:cNvSpPr txBox="1"/>
          <p:nvPr>
            <p:ph idx="8" type="subTitle"/>
          </p:nvPr>
        </p:nvSpPr>
        <p:spPr>
          <a:xfrm>
            <a:off x="4693338" y="3538975"/>
            <a:ext cx="17964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29" name="Google Shape;529;p98"/>
          <p:cNvSpPr txBox="1"/>
          <p:nvPr>
            <p:ph idx="9" type="body"/>
          </p:nvPr>
        </p:nvSpPr>
        <p:spPr>
          <a:xfrm>
            <a:off x="4724313" y="3949400"/>
            <a:ext cx="1765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530" name="Google Shape;53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9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9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_1reANNEE" type="blank">
  <p:cSld name="BLANK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9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9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99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9" name="Google Shape;539;p99"/>
          <p:cNvSpPr txBox="1"/>
          <p:nvPr>
            <p:ph idx="1" type="subTitle"/>
          </p:nvPr>
        </p:nvSpPr>
        <p:spPr>
          <a:xfrm>
            <a:off x="402675" y="1091875"/>
            <a:ext cx="5955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862"/>
              </a:buClr>
              <a:buSzPts val="1300"/>
              <a:buNone/>
              <a:defRPr b="1" sz="1300">
                <a:solidFill>
                  <a:srgbClr val="FF686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40" name="Google Shape;540;p99"/>
          <p:cNvSpPr txBox="1"/>
          <p:nvPr>
            <p:ph idx="2" type="body"/>
          </p:nvPr>
        </p:nvSpPr>
        <p:spPr>
          <a:xfrm>
            <a:off x="371700" y="1471325"/>
            <a:ext cx="56220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41" name="Google Shape;541;p99"/>
          <p:cNvSpPr txBox="1"/>
          <p:nvPr>
            <p:ph idx="3" type="subTitle"/>
          </p:nvPr>
        </p:nvSpPr>
        <p:spPr>
          <a:xfrm>
            <a:off x="402675" y="2245775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42" name="Google Shape;542;p99"/>
          <p:cNvSpPr txBox="1"/>
          <p:nvPr>
            <p:ph idx="4" type="subTitle"/>
          </p:nvPr>
        </p:nvSpPr>
        <p:spPr>
          <a:xfrm>
            <a:off x="3081925" y="2245775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43" name="Google Shape;543;p99"/>
          <p:cNvSpPr txBox="1"/>
          <p:nvPr>
            <p:ph idx="5" type="body"/>
          </p:nvPr>
        </p:nvSpPr>
        <p:spPr>
          <a:xfrm>
            <a:off x="3050950" y="2744321"/>
            <a:ext cx="22458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44" name="Google Shape;544;p99"/>
          <p:cNvSpPr txBox="1"/>
          <p:nvPr>
            <p:ph idx="6" type="subTitle"/>
          </p:nvPr>
        </p:nvSpPr>
        <p:spPr>
          <a:xfrm>
            <a:off x="5881775" y="2245775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45" name="Google Shape;545;p99"/>
          <p:cNvSpPr txBox="1"/>
          <p:nvPr>
            <p:ph idx="7" type="body"/>
          </p:nvPr>
        </p:nvSpPr>
        <p:spPr>
          <a:xfrm>
            <a:off x="5850800" y="2744321"/>
            <a:ext cx="22458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46" name="Google Shape;546;p99"/>
          <p:cNvSpPr txBox="1"/>
          <p:nvPr>
            <p:ph idx="8" type="body"/>
          </p:nvPr>
        </p:nvSpPr>
        <p:spPr>
          <a:xfrm>
            <a:off x="371700" y="2744321"/>
            <a:ext cx="22458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47" name="Google Shape;547;p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_2eANNEE">
  <p:cSld name="BLANK_1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00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00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100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3" name="Google Shape;553;p100"/>
          <p:cNvSpPr txBox="1"/>
          <p:nvPr>
            <p:ph idx="1" type="subTitle"/>
          </p:nvPr>
        </p:nvSpPr>
        <p:spPr>
          <a:xfrm>
            <a:off x="402675" y="1091875"/>
            <a:ext cx="5955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862"/>
              </a:buClr>
              <a:buSzPts val="1300"/>
              <a:buNone/>
              <a:defRPr b="1" sz="1300">
                <a:solidFill>
                  <a:srgbClr val="FF686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54" name="Google Shape;554;p100"/>
          <p:cNvSpPr txBox="1"/>
          <p:nvPr/>
        </p:nvSpPr>
        <p:spPr>
          <a:xfrm>
            <a:off x="6462750" y="2092300"/>
            <a:ext cx="2187900" cy="254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292600" lIns="201150" spcFirstLastPara="1" rIns="201150" wrap="square" tIns="2468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100"/>
          <p:cNvSpPr/>
          <p:nvPr/>
        </p:nvSpPr>
        <p:spPr>
          <a:xfrm>
            <a:off x="6052050" y="1681600"/>
            <a:ext cx="410700" cy="410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8874" y="1744300"/>
            <a:ext cx="257049" cy="28530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00"/>
          <p:cNvSpPr txBox="1"/>
          <p:nvPr>
            <p:ph idx="2" type="body"/>
          </p:nvPr>
        </p:nvSpPr>
        <p:spPr>
          <a:xfrm>
            <a:off x="6652000" y="2299950"/>
            <a:ext cx="1781100" cy="21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8" name="Google Shape;558;p100"/>
          <p:cNvSpPr txBox="1"/>
          <p:nvPr>
            <p:ph idx="3" type="subTitle"/>
          </p:nvPr>
        </p:nvSpPr>
        <p:spPr>
          <a:xfrm>
            <a:off x="402675" y="1681600"/>
            <a:ext cx="1703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None/>
              <a:defRPr b="1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59" name="Google Shape;559;p100"/>
          <p:cNvSpPr txBox="1"/>
          <p:nvPr>
            <p:ph idx="4" type="body"/>
          </p:nvPr>
        </p:nvSpPr>
        <p:spPr>
          <a:xfrm>
            <a:off x="371700" y="2180150"/>
            <a:ext cx="53046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60" name="Google Shape;560;p1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o_Colonnes_1">
  <p:cSld name="BLANK_1_1">
    <p:bg>
      <p:bgPr>
        <a:solidFill>
          <a:srgbClr val="0062FF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1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3" name="Google Shape;563;p101"/>
          <p:cNvSpPr/>
          <p:nvPr>
            <p:ph idx="2" type="pic"/>
          </p:nvPr>
        </p:nvSpPr>
        <p:spPr>
          <a:xfrm>
            <a:off x="433675" y="1701988"/>
            <a:ext cx="917100" cy="917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564" name="Google Shape;56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0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101"/>
          <p:cNvSpPr txBox="1"/>
          <p:nvPr>
            <p:ph idx="1" type="subTitle"/>
          </p:nvPr>
        </p:nvSpPr>
        <p:spPr>
          <a:xfrm>
            <a:off x="38720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67" name="Google Shape;567;p101"/>
          <p:cNvSpPr/>
          <p:nvPr>
            <p:ph idx="3" type="pic"/>
          </p:nvPr>
        </p:nvSpPr>
        <p:spPr>
          <a:xfrm>
            <a:off x="2618613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8" name="Google Shape;568;p101"/>
          <p:cNvSpPr txBox="1"/>
          <p:nvPr>
            <p:ph idx="4" type="subTitle"/>
          </p:nvPr>
        </p:nvSpPr>
        <p:spPr>
          <a:xfrm>
            <a:off x="2595383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69" name="Google Shape;569;p101"/>
          <p:cNvSpPr txBox="1"/>
          <p:nvPr>
            <p:ph idx="5" type="body"/>
          </p:nvPr>
        </p:nvSpPr>
        <p:spPr>
          <a:xfrm>
            <a:off x="2595375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0" name="Google Shape;570;p101"/>
          <p:cNvSpPr/>
          <p:nvPr>
            <p:ph idx="6" type="pic"/>
          </p:nvPr>
        </p:nvSpPr>
        <p:spPr>
          <a:xfrm>
            <a:off x="4803575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1" name="Google Shape;571;p101"/>
          <p:cNvSpPr txBox="1"/>
          <p:nvPr>
            <p:ph idx="7" type="subTitle"/>
          </p:nvPr>
        </p:nvSpPr>
        <p:spPr>
          <a:xfrm>
            <a:off x="4803567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72" name="Google Shape;572;p101"/>
          <p:cNvSpPr txBox="1"/>
          <p:nvPr>
            <p:ph idx="8" type="body"/>
          </p:nvPr>
        </p:nvSpPr>
        <p:spPr>
          <a:xfrm>
            <a:off x="4807438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3" name="Google Shape;573;p101"/>
          <p:cNvSpPr/>
          <p:nvPr>
            <p:ph idx="9" type="pic"/>
          </p:nvPr>
        </p:nvSpPr>
        <p:spPr>
          <a:xfrm>
            <a:off x="7058200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4" name="Google Shape;574;p101"/>
          <p:cNvSpPr txBox="1"/>
          <p:nvPr>
            <p:ph idx="13" type="subTitle"/>
          </p:nvPr>
        </p:nvSpPr>
        <p:spPr>
          <a:xfrm>
            <a:off x="701175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75" name="Google Shape;575;p101"/>
          <p:cNvSpPr txBox="1"/>
          <p:nvPr>
            <p:ph idx="14" type="body"/>
          </p:nvPr>
        </p:nvSpPr>
        <p:spPr>
          <a:xfrm>
            <a:off x="701950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6" name="Google Shape;576;p101"/>
          <p:cNvSpPr txBox="1"/>
          <p:nvPr>
            <p:ph idx="15" type="body"/>
          </p:nvPr>
        </p:nvSpPr>
        <p:spPr>
          <a:xfrm>
            <a:off x="39495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7" name="Google Shape;577;p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o_Colonnes_2">
  <p:cSld name="BLANK_1_1_2">
    <p:bg>
      <p:bgPr>
        <a:solidFill>
          <a:schemeClr val="dk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2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0" name="Google Shape;580;p102"/>
          <p:cNvSpPr/>
          <p:nvPr>
            <p:ph idx="2" type="pic"/>
          </p:nvPr>
        </p:nvSpPr>
        <p:spPr>
          <a:xfrm>
            <a:off x="433675" y="1701988"/>
            <a:ext cx="917100" cy="917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581" name="Google Shape;58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02"/>
          <p:cNvSpPr txBox="1"/>
          <p:nvPr/>
        </p:nvSpPr>
        <p:spPr>
          <a:xfrm>
            <a:off x="1278050" y="4814725"/>
            <a:ext cx="16314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_xxxxxxxxxxxxxxxxxxxxxxxx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3" name="Google Shape;583;p10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4" name="Google Shape;584;p102"/>
          <p:cNvSpPr txBox="1"/>
          <p:nvPr>
            <p:ph idx="1" type="subTitle"/>
          </p:nvPr>
        </p:nvSpPr>
        <p:spPr>
          <a:xfrm>
            <a:off x="38720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85" name="Google Shape;585;p102"/>
          <p:cNvSpPr txBox="1"/>
          <p:nvPr>
            <p:ph idx="3" type="body"/>
          </p:nvPr>
        </p:nvSpPr>
        <p:spPr>
          <a:xfrm>
            <a:off x="39495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86" name="Google Shape;586;p102"/>
          <p:cNvSpPr/>
          <p:nvPr>
            <p:ph idx="4" type="pic"/>
          </p:nvPr>
        </p:nvSpPr>
        <p:spPr>
          <a:xfrm>
            <a:off x="2618613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7" name="Google Shape;587;p102"/>
          <p:cNvSpPr txBox="1"/>
          <p:nvPr>
            <p:ph idx="5" type="subTitle"/>
          </p:nvPr>
        </p:nvSpPr>
        <p:spPr>
          <a:xfrm>
            <a:off x="2595383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88" name="Google Shape;588;p102"/>
          <p:cNvSpPr txBox="1"/>
          <p:nvPr>
            <p:ph idx="6" type="body"/>
          </p:nvPr>
        </p:nvSpPr>
        <p:spPr>
          <a:xfrm>
            <a:off x="2595375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89" name="Google Shape;589;p102"/>
          <p:cNvSpPr/>
          <p:nvPr>
            <p:ph idx="7" type="pic"/>
          </p:nvPr>
        </p:nvSpPr>
        <p:spPr>
          <a:xfrm>
            <a:off x="4803575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0" name="Google Shape;590;p102"/>
          <p:cNvSpPr txBox="1"/>
          <p:nvPr>
            <p:ph idx="8" type="subTitle"/>
          </p:nvPr>
        </p:nvSpPr>
        <p:spPr>
          <a:xfrm>
            <a:off x="4803567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91" name="Google Shape;591;p102"/>
          <p:cNvSpPr txBox="1"/>
          <p:nvPr>
            <p:ph idx="9" type="body"/>
          </p:nvPr>
        </p:nvSpPr>
        <p:spPr>
          <a:xfrm>
            <a:off x="4807438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2" name="Google Shape;592;p102"/>
          <p:cNvSpPr/>
          <p:nvPr>
            <p:ph idx="13" type="pic"/>
          </p:nvPr>
        </p:nvSpPr>
        <p:spPr>
          <a:xfrm>
            <a:off x="7058200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3" name="Google Shape;593;p102"/>
          <p:cNvSpPr txBox="1"/>
          <p:nvPr>
            <p:ph idx="14" type="subTitle"/>
          </p:nvPr>
        </p:nvSpPr>
        <p:spPr>
          <a:xfrm>
            <a:off x="701175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None/>
              <a:defRPr b="1" sz="1300">
                <a:solidFill>
                  <a:srgbClr val="0062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94" name="Google Shape;594;p102"/>
          <p:cNvSpPr txBox="1"/>
          <p:nvPr>
            <p:ph idx="15" type="body"/>
          </p:nvPr>
        </p:nvSpPr>
        <p:spPr>
          <a:xfrm>
            <a:off x="701950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595" name="Google Shape;59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0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0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10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o_Colonnes_2">
  <p:cSld name="BLANK_1_1_1">
    <p:bg>
      <p:bgPr>
        <a:solidFill>
          <a:srgbClr val="000000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3"/>
          <p:cNvSpPr txBox="1"/>
          <p:nvPr>
            <p:ph type="title"/>
          </p:nvPr>
        </p:nvSpPr>
        <p:spPr>
          <a:xfrm>
            <a:off x="367975" y="271050"/>
            <a:ext cx="9350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1" name="Google Shape;601;p103"/>
          <p:cNvSpPr/>
          <p:nvPr>
            <p:ph idx="2" type="pic"/>
          </p:nvPr>
        </p:nvSpPr>
        <p:spPr>
          <a:xfrm>
            <a:off x="433675" y="1701988"/>
            <a:ext cx="917100" cy="917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602" name="Google Shape;602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103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103"/>
          <p:cNvSpPr txBox="1"/>
          <p:nvPr>
            <p:ph idx="1" type="subTitle"/>
          </p:nvPr>
        </p:nvSpPr>
        <p:spPr>
          <a:xfrm>
            <a:off x="38720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05" name="Google Shape;605;p103"/>
          <p:cNvSpPr/>
          <p:nvPr>
            <p:ph idx="3" type="pic"/>
          </p:nvPr>
        </p:nvSpPr>
        <p:spPr>
          <a:xfrm>
            <a:off x="2618613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6" name="Google Shape;606;p103"/>
          <p:cNvSpPr txBox="1"/>
          <p:nvPr>
            <p:ph idx="4" type="subTitle"/>
          </p:nvPr>
        </p:nvSpPr>
        <p:spPr>
          <a:xfrm>
            <a:off x="2595383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07" name="Google Shape;607;p103"/>
          <p:cNvSpPr txBox="1"/>
          <p:nvPr>
            <p:ph idx="5" type="body"/>
          </p:nvPr>
        </p:nvSpPr>
        <p:spPr>
          <a:xfrm>
            <a:off x="2595375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8" name="Google Shape;608;p103"/>
          <p:cNvSpPr/>
          <p:nvPr>
            <p:ph idx="6" type="pic"/>
          </p:nvPr>
        </p:nvSpPr>
        <p:spPr>
          <a:xfrm>
            <a:off x="4803575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9" name="Google Shape;609;p103"/>
          <p:cNvSpPr txBox="1"/>
          <p:nvPr>
            <p:ph idx="7" type="subTitle"/>
          </p:nvPr>
        </p:nvSpPr>
        <p:spPr>
          <a:xfrm>
            <a:off x="4803567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10" name="Google Shape;610;p103"/>
          <p:cNvSpPr txBox="1"/>
          <p:nvPr>
            <p:ph idx="8" type="body"/>
          </p:nvPr>
        </p:nvSpPr>
        <p:spPr>
          <a:xfrm>
            <a:off x="4807438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1" name="Google Shape;611;p103"/>
          <p:cNvSpPr/>
          <p:nvPr>
            <p:ph idx="9" type="pic"/>
          </p:nvPr>
        </p:nvSpPr>
        <p:spPr>
          <a:xfrm>
            <a:off x="7058200" y="1703650"/>
            <a:ext cx="917100" cy="91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2" name="Google Shape;612;p103"/>
          <p:cNvSpPr txBox="1"/>
          <p:nvPr>
            <p:ph idx="13" type="subTitle"/>
          </p:nvPr>
        </p:nvSpPr>
        <p:spPr>
          <a:xfrm>
            <a:off x="7011750" y="2772325"/>
            <a:ext cx="1631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13" name="Google Shape;613;p103"/>
          <p:cNvSpPr txBox="1"/>
          <p:nvPr>
            <p:ph idx="14" type="body"/>
          </p:nvPr>
        </p:nvSpPr>
        <p:spPr>
          <a:xfrm>
            <a:off x="701950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4" name="Google Shape;614;p103"/>
          <p:cNvSpPr txBox="1"/>
          <p:nvPr>
            <p:ph idx="15" type="body"/>
          </p:nvPr>
        </p:nvSpPr>
        <p:spPr>
          <a:xfrm>
            <a:off x="394950" y="3202804"/>
            <a:ext cx="1631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5" name="Google Shape;615;p1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Bullet_1">
  <p:cSld name="ONE_COLUMN_TEXT">
    <p:bg>
      <p:bgPr>
        <a:solidFill>
          <a:schemeClr val="dk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" name="Google Shape;50;p58"/>
          <p:cNvSpPr txBox="1"/>
          <p:nvPr>
            <p:ph idx="1" type="subTitle"/>
          </p:nvPr>
        </p:nvSpPr>
        <p:spPr>
          <a:xfrm>
            <a:off x="4849100" y="4644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None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2" type="body"/>
          </p:nvPr>
        </p:nvSpPr>
        <p:spPr>
          <a:xfrm>
            <a:off x="4786125" y="7399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58"/>
          <p:cNvSpPr txBox="1"/>
          <p:nvPr>
            <p:ph idx="3" type="subTitle"/>
          </p:nvPr>
        </p:nvSpPr>
        <p:spPr>
          <a:xfrm>
            <a:off x="4849100" y="14956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AutoNum type="arabicPeriod"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4" type="body"/>
          </p:nvPr>
        </p:nvSpPr>
        <p:spPr>
          <a:xfrm>
            <a:off x="4786125" y="17711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4" name="Google Shape;54;p58"/>
          <p:cNvSpPr txBox="1"/>
          <p:nvPr>
            <p:ph idx="5" type="subTitle"/>
          </p:nvPr>
        </p:nvSpPr>
        <p:spPr>
          <a:xfrm>
            <a:off x="4849100" y="25883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AutoNum type="arabicPeriod"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6" type="body"/>
          </p:nvPr>
        </p:nvSpPr>
        <p:spPr>
          <a:xfrm>
            <a:off x="4786125" y="28638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58"/>
          <p:cNvSpPr txBox="1"/>
          <p:nvPr>
            <p:ph idx="7" type="subTitle"/>
          </p:nvPr>
        </p:nvSpPr>
        <p:spPr>
          <a:xfrm>
            <a:off x="4849100" y="37599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AutoNum type="arabicPeriod"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57" name="Google Shape;57;p58"/>
          <p:cNvSpPr txBox="1"/>
          <p:nvPr>
            <p:ph idx="8" type="body"/>
          </p:nvPr>
        </p:nvSpPr>
        <p:spPr>
          <a:xfrm>
            <a:off x="4786125" y="40354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" name="Google Shape;58;p58"/>
          <p:cNvSpPr txBox="1"/>
          <p:nvPr>
            <p:ph type="title"/>
          </p:nvPr>
        </p:nvSpPr>
        <p:spPr>
          <a:xfrm>
            <a:off x="367975" y="314800"/>
            <a:ext cx="40620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9" name="Google Shape;5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o 1">
  <p:cSld name="CUSTOM_1_1">
    <p:bg>
      <p:bgPr>
        <a:solidFill>
          <a:srgbClr val="0362FF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0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3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1" name="Google Shape;62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o NB">
  <p:cSld name="CUSTOM_1_1_1">
    <p:bg>
      <p:bgPr>
        <a:solidFill>
          <a:srgbClr val="000000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0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6" name="Google Shape;62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 1">
  <p:cSld name="TITLE_5_1">
    <p:bg>
      <p:bgPr>
        <a:solidFill>
          <a:srgbClr val="0062FF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7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 1 1">
  <p:cSld name="TITLE_5_1_1">
    <p:bg>
      <p:bgPr>
        <a:solidFill>
          <a:srgbClr val="000000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8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2">
  <p:cSld name="TITLE_1_2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9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2">
  <p:cSld name="BLANK_2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3fc63027de_0_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DEUX OU TROIS LIGNES">
  <p:cSld name="SECTION_HEADER_1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g33fc63027de_0_3251"/>
          <p:cNvPicPr preferRelativeResize="0"/>
          <p:nvPr/>
        </p:nvPicPr>
        <p:blipFill rotWithShape="1">
          <a:blip r:embed="rId2">
            <a:alphaModFix/>
          </a:blip>
          <a:srcRect b="12625" l="14653" r="643" t="1588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g33fc63027de_0_3251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33fc63027de_0_3251"/>
          <p:cNvSpPr/>
          <p:nvPr/>
        </p:nvSpPr>
        <p:spPr>
          <a:xfrm>
            <a:off x="48570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g33fc63027de_0_3251"/>
          <p:cNvSpPr/>
          <p:nvPr/>
        </p:nvSpPr>
        <p:spPr>
          <a:xfrm>
            <a:off x="7240850" y="1714800"/>
            <a:ext cx="19032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33fc63027de_0_3251"/>
          <p:cNvSpPr/>
          <p:nvPr/>
        </p:nvSpPr>
        <p:spPr>
          <a:xfrm>
            <a:off x="5714400" y="857400"/>
            <a:ext cx="2572200" cy="17148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33fc63027de_0_3251"/>
          <p:cNvSpPr txBox="1"/>
          <p:nvPr>
            <p:ph type="title"/>
          </p:nvPr>
        </p:nvSpPr>
        <p:spPr>
          <a:xfrm>
            <a:off x="5714400" y="857400"/>
            <a:ext cx="34296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7" name="Google Shape;647;g33fc63027de_0_325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g33fc63027de_0_325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9" name="Google Shape;649;g33fc63027de_0_32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1" type="title">
  <p:cSld name="TITLE">
    <p:bg>
      <p:bgPr>
        <a:solidFill>
          <a:srgbClr val="0062FF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g33fc63027de_0_3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9200" y="4400900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g33fc63027de_0_3128"/>
          <p:cNvSpPr/>
          <p:nvPr/>
        </p:nvSpPr>
        <p:spPr>
          <a:xfrm>
            <a:off x="0" y="0"/>
            <a:ext cx="741000" cy="7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33fc63027de_0_3128"/>
          <p:cNvSpPr/>
          <p:nvPr/>
        </p:nvSpPr>
        <p:spPr>
          <a:xfrm>
            <a:off x="740775" y="740991"/>
            <a:ext cx="7410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g33fc63027de_0_3128"/>
          <p:cNvSpPr/>
          <p:nvPr/>
        </p:nvSpPr>
        <p:spPr>
          <a:xfrm>
            <a:off x="740785" y="740775"/>
            <a:ext cx="2222400" cy="7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g33fc63027de_0_31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6" name="Google Shape;656;g33fc63027de_0_3128"/>
          <p:cNvSpPr txBox="1"/>
          <p:nvPr>
            <p:ph type="title"/>
          </p:nvPr>
        </p:nvSpPr>
        <p:spPr>
          <a:xfrm>
            <a:off x="746075" y="741150"/>
            <a:ext cx="22170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200"/>
              <a:buNone/>
              <a:defRPr sz="1200"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1 1">
  <p:cSld name="TITLE_4">
    <p:bg>
      <p:bgPr>
        <a:solidFill>
          <a:srgbClr val="0062FF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g33fc63027de_0_3135"/>
          <p:cNvPicPr preferRelativeResize="0"/>
          <p:nvPr/>
        </p:nvPicPr>
        <p:blipFill rotWithShape="1">
          <a:blip r:embed="rId2">
            <a:alphaModFix/>
          </a:blip>
          <a:srcRect b="1597" l="15978" r="25600" t="30147"/>
          <a:stretch/>
        </p:blipFill>
        <p:spPr>
          <a:xfrm flipH="1">
            <a:off x="3773852" y="0"/>
            <a:ext cx="53701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g33fc63027de_0_3135"/>
          <p:cNvSpPr/>
          <p:nvPr/>
        </p:nvSpPr>
        <p:spPr>
          <a:xfrm>
            <a:off x="6370700" y="4367125"/>
            <a:ext cx="20343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33fc63027de_0_3135"/>
          <p:cNvSpPr txBox="1"/>
          <p:nvPr/>
        </p:nvSpPr>
        <p:spPr>
          <a:xfrm>
            <a:off x="6400800" y="4427425"/>
            <a:ext cx="20688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Solutions entreprises</a:t>
            </a:r>
            <a:endParaRPr b="1" i="0" sz="13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1" name="Google Shape;661;g33fc63027de_0_3135"/>
          <p:cNvSpPr/>
          <p:nvPr/>
        </p:nvSpPr>
        <p:spPr>
          <a:xfrm>
            <a:off x="8405100" y="3871525"/>
            <a:ext cx="4956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33fc63027de_0_3135"/>
          <p:cNvSpPr/>
          <p:nvPr/>
        </p:nvSpPr>
        <p:spPr>
          <a:xfrm>
            <a:off x="4318625" y="0"/>
            <a:ext cx="39423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33fc63027de_0_3135"/>
          <p:cNvSpPr/>
          <p:nvPr/>
        </p:nvSpPr>
        <p:spPr>
          <a:xfrm>
            <a:off x="3600925" y="2162950"/>
            <a:ext cx="1158600" cy="21240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Google Shape;664;g33fc63027de_0_3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33fc63027de_0_3135"/>
          <p:cNvSpPr/>
          <p:nvPr/>
        </p:nvSpPr>
        <p:spPr>
          <a:xfrm>
            <a:off x="3767050" y="0"/>
            <a:ext cx="1714800" cy="34296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33fc63027de_0_3135"/>
          <p:cNvSpPr/>
          <p:nvPr/>
        </p:nvSpPr>
        <p:spPr>
          <a:xfrm>
            <a:off x="3773850" y="2572200"/>
            <a:ext cx="25653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33fc63027de_0_3135"/>
          <p:cNvSpPr txBox="1"/>
          <p:nvPr>
            <p:ph type="ctrTitle"/>
          </p:nvPr>
        </p:nvSpPr>
        <p:spPr>
          <a:xfrm>
            <a:off x="367975" y="1335450"/>
            <a:ext cx="44628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8" name="Google Shape;668;g33fc63027de_0_31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3">
  <p:cSld name="TITLE_6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0"/>
          <p:cNvSpPr txBox="1"/>
          <p:nvPr>
            <p:ph idx="12" type="sldNum"/>
          </p:nvPr>
        </p:nvSpPr>
        <p:spPr>
          <a:xfrm>
            <a:off x="4419600" y="4557417"/>
            <a:ext cx="21336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17150" spcFirstLastPara="1" rIns="17150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9B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B9B9B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2">
  <p:cSld name="TITLE_3">
    <p:bg>
      <p:bgPr>
        <a:solidFill>
          <a:srgbClr val="0062FF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g33fc63027de_0_3147"/>
          <p:cNvPicPr preferRelativeResize="0"/>
          <p:nvPr/>
        </p:nvPicPr>
        <p:blipFill rotWithShape="1">
          <a:blip r:embed="rId2">
            <a:alphaModFix/>
          </a:blip>
          <a:srcRect b="0" l="21649" r="8761" t="0"/>
          <a:stretch/>
        </p:blipFill>
        <p:spPr>
          <a:xfrm>
            <a:off x="3773852" y="0"/>
            <a:ext cx="5370148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g33fc63027de_0_3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33fc63027de_0_3147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33fc63027de_0_3147"/>
          <p:cNvSpPr/>
          <p:nvPr/>
        </p:nvSpPr>
        <p:spPr>
          <a:xfrm>
            <a:off x="64945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33fc63027de_0_3147"/>
          <p:cNvSpPr/>
          <p:nvPr/>
        </p:nvSpPr>
        <p:spPr>
          <a:xfrm>
            <a:off x="56113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33fc63027de_0_3147"/>
          <p:cNvSpPr/>
          <p:nvPr/>
        </p:nvSpPr>
        <p:spPr>
          <a:xfrm>
            <a:off x="3678350" y="883125"/>
            <a:ext cx="978600" cy="19743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33fc63027de_0_3147"/>
          <p:cNvSpPr/>
          <p:nvPr/>
        </p:nvSpPr>
        <p:spPr>
          <a:xfrm>
            <a:off x="3678350" y="2649525"/>
            <a:ext cx="18618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33fc63027de_0_3147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78" name="Google Shape;678;g33fc63027de_0_31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3">
  <p:cSld name="TITLE_3_1">
    <p:bg>
      <p:bgPr>
        <a:solidFill>
          <a:srgbClr val="0062FF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g33fc63027de_0_3157"/>
          <p:cNvPicPr preferRelativeResize="0"/>
          <p:nvPr/>
        </p:nvPicPr>
        <p:blipFill rotWithShape="1">
          <a:blip r:embed="rId2">
            <a:alphaModFix/>
          </a:blip>
          <a:srcRect b="11697" l="0" r="0" t="11696"/>
          <a:stretch/>
        </p:blipFill>
        <p:spPr>
          <a:xfrm>
            <a:off x="3773852" y="0"/>
            <a:ext cx="5370146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g33fc63027de_0_3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33fc63027de_0_3157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33fc63027de_0_3157"/>
          <p:cNvSpPr/>
          <p:nvPr/>
        </p:nvSpPr>
        <p:spPr>
          <a:xfrm>
            <a:off x="4657050" y="35327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33fc63027de_0_3157"/>
          <p:cNvSpPr/>
          <p:nvPr/>
        </p:nvSpPr>
        <p:spPr>
          <a:xfrm>
            <a:off x="3655125" y="26495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33fc63027de_0_3157"/>
          <p:cNvSpPr/>
          <p:nvPr/>
        </p:nvSpPr>
        <p:spPr>
          <a:xfrm>
            <a:off x="73777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33fc63027de_0_3157"/>
          <p:cNvSpPr/>
          <p:nvPr/>
        </p:nvSpPr>
        <p:spPr>
          <a:xfrm>
            <a:off x="3655125" y="8831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33fc63027de_0_3157"/>
          <p:cNvSpPr/>
          <p:nvPr/>
        </p:nvSpPr>
        <p:spPr>
          <a:xfrm>
            <a:off x="3655125" y="17663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33fc63027de_0_3157"/>
          <p:cNvSpPr/>
          <p:nvPr/>
        </p:nvSpPr>
        <p:spPr>
          <a:xfrm>
            <a:off x="8260925" y="17663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33fc63027de_0_3157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0" name="Google Shape;690;g33fc63027de_0_31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1" name="Google Shape;691;g33fc63027de_0_3157"/>
          <p:cNvSpPr/>
          <p:nvPr/>
        </p:nvSpPr>
        <p:spPr>
          <a:xfrm>
            <a:off x="6370700" y="4367125"/>
            <a:ext cx="20343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33fc63027de_0_3157"/>
          <p:cNvSpPr txBox="1"/>
          <p:nvPr/>
        </p:nvSpPr>
        <p:spPr>
          <a:xfrm>
            <a:off x="6400800" y="4427425"/>
            <a:ext cx="20688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Solutions entreprises</a:t>
            </a:r>
            <a:endParaRPr b="1" i="0" sz="13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3" name="Google Shape;693;g33fc63027de_0_3157"/>
          <p:cNvSpPr/>
          <p:nvPr/>
        </p:nvSpPr>
        <p:spPr>
          <a:xfrm>
            <a:off x="8405100" y="3871525"/>
            <a:ext cx="4956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3 1">
  <p:cSld name="TITLE_3_1_1">
    <p:bg>
      <p:bgPr>
        <a:solidFill>
          <a:srgbClr val="0062FF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g33fc63027de_0_3172"/>
          <p:cNvPicPr preferRelativeResize="0"/>
          <p:nvPr/>
        </p:nvPicPr>
        <p:blipFill rotWithShape="1">
          <a:blip r:embed="rId2">
            <a:alphaModFix/>
          </a:blip>
          <a:srcRect b="11697" l="0" r="0" t="11696"/>
          <a:stretch/>
        </p:blipFill>
        <p:spPr>
          <a:xfrm>
            <a:off x="3773852" y="0"/>
            <a:ext cx="5370146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g33fc63027de_0_3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33fc63027de_0_3172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33fc63027de_0_3172"/>
          <p:cNvSpPr/>
          <p:nvPr/>
        </p:nvSpPr>
        <p:spPr>
          <a:xfrm>
            <a:off x="4657050" y="35327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g33fc63027de_0_3172"/>
          <p:cNvSpPr/>
          <p:nvPr/>
        </p:nvSpPr>
        <p:spPr>
          <a:xfrm>
            <a:off x="3655125" y="26495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g33fc63027de_0_3172"/>
          <p:cNvSpPr/>
          <p:nvPr/>
        </p:nvSpPr>
        <p:spPr>
          <a:xfrm>
            <a:off x="73777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g33fc63027de_0_3172"/>
          <p:cNvSpPr/>
          <p:nvPr/>
        </p:nvSpPr>
        <p:spPr>
          <a:xfrm>
            <a:off x="3655125" y="8831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g33fc63027de_0_3172"/>
          <p:cNvSpPr/>
          <p:nvPr/>
        </p:nvSpPr>
        <p:spPr>
          <a:xfrm>
            <a:off x="3655125" y="17663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g33fc63027de_0_3172"/>
          <p:cNvSpPr/>
          <p:nvPr/>
        </p:nvSpPr>
        <p:spPr>
          <a:xfrm>
            <a:off x="8260925" y="17663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g33fc63027de_0_3172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05" name="Google Shape;705;g33fc63027de_0_31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_3 1 1">
  <p:cSld name="TITLE_3_1_1_1">
    <p:bg>
      <p:bgPr>
        <a:solidFill>
          <a:srgbClr val="0062FF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g33fc63027de_0_3184"/>
          <p:cNvPicPr preferRelativeResize="0"/>
          <p:nvPr/>
        </p:nvPicPr>
        <p:blipFill rotWithShape="1">
          <a:blip r:embed="rId2">
            <a:alphaModFix/>
          </a:blip>
          <a:srcRect b="14086" l="0" r="7019" t="19122"/>
          <a:stretch/>
        </p:blipFill>
        <p:spPr>
          <a:xfrm>
            <a:off x="3773850" y="0"/>
            <a:ext cx="53701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g33fc63027de_0_3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28275"/>
            <a:ext cx="2387364" cy="4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g33fc63027de_0_3184"/>
          <p:cNvSpPr/>
          <p:nvPr/>
        </p:nvSpPr>
        <p:spPr>
          <a:xfrm>
            <a:off x="8260925" y="-7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g33fc63027de_0_3184"/>
          <p:cNvSpPr/>
          <p:nvPr/>
        </p:nvSpPr>
        <p:spPr>
          <a:xfrm>
            <a:off x="4657050" y="35327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33fc63027de_0_3184"/>
          <p:cNvSpPr/>
          <p:nvPr/>
        </p:nvSpPr>
        <p:spPr>
          <a:xfrm>
            <a:off x="3655125" y="26495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33fc63027de_0_3184"/>
          <p:cNvSpPr/>
          <p:nvPr/>
        </p:nvSpPr>
        <p:spPr>
          <a:xfrm>
            <a:off x="7377725" y="8831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g33fc63027de_0_3184"/>
          <p:cNvSpPr/>
          <p:nvPr/>
        </p:nvSpPr>
        <p:spPr>
          <a:xfrm>
            <a:off x="3655125" y="8831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g33fc63027de_0_3184"/>
          <p:cNvSpPr/>
          <p:nvPr/>
        </p:nvSpPr>
        <p:spPr>
          <a:xfrm>
            <a:off x="3655125" y="1766325"/>
            <a:ext cx="10020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g33fc63027de_0_3184"/>
          <p:cNvSpPr/>
          <p:nvPr/>
        </p:nvSpPr>
        <p:spPr>
          <a:xfrm>
            <a:off x="8260925" y="1766325"/>
            <a:ext cx="883200" cy="8832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g33fc63027de_0_3184"/>
          <p:cNvSpPr txBox="1"/>
          <p:nvPr>
            <p:ph type="ctrTitle"/>
          </p:nvPr>
        </p:nvSpPr>
        <p:spPr>
          <a:xfrm>
            <a:off x="367975" y="1335450"/>
            <a:ext cx="39450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17" name="Google Shape;717;g33fc63027de_0_31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_1">
  <p:cSld name="TITLE_2">
    <p:bg>
      <p:bgPr>
        <a:solidFill>
          <a:srgbClr val="0062FF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g33fc63027de_0_3196"/>
          <p:cNvPicPr preferRelativeResize="0"/>
          <p:nvPr/>
        </p:nvPicPr>
        <p:blipFill rotWithShape="1">
          <a:blip r:embed="rId2">
            <a:alphaModFix/>
          </a:blip>
          <a:srcRect b="737" l="8374" r="0" t="26291"/>
          <a:stretch/>
        </p:blipFill>
        <p:spPr>
          <a:xfrm flipH="1">
            <a:off x="-4" y="700"/>
            <a:ext cx="4300054" cy="5142124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33fc63027de_0_3196"/>
          <p:cNvSpPr txBox="1"/>
          <p:nvPr>
            <p:ph type="ctrTitle"/>
          </p:nvPr>
        </p:nvSpPr>
        <p:spPr>
          <a:xfrm>
            <a:off x="4592276" y="274517"/>
            <a:ext cx="40581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21" name="Google Shape;721;g33fc63027de_0_3196"/>
          <p:cNvSpPr/>
          <p:nvPr/>
        </p:nvSpPr>
        <p:spPr>
          <a:xfrm>
            <a:off x="-7875" y="42939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g33fc63027de_0_3196"/>
          <p:cNvSpPr/>
          <p:nvPr/>
        </p:nvSpPr>
        <p:spPr>
          <a:xfrm>
            <a:off x="849525" y="34365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33fc63027de_0_3196"/>
          <p:cNvSpPr/>
          <p:nvPr/>
        </p:nvSpPr>
        <p:spPr>
          <a:xfrm>
            <a:off x="3453225" y="0"/>
            <a:ext cx="10149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g33fc63027de_0_319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g33fc63027de_0_319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6" name="Google Shape;726;g33fc63027de_0_319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_2">
  <p:cSld name="TITLE_1">
    <p:bg>
      <p:bgPr>
        <a:solidFill>
          <a:srgbClr val="0062FF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g33fc63027de_0_3205"/>
          <p:cNvPicPr preferRelativeResize="0"/>
          <p:nvPr/>
        </p:nvPicPr>
        <p:blipFill rotWithShape="1">
          <a:blip r:embed="rId2">
            <a:alphaModFix/>
          </a:blip>
          <a:srcRect b="3838" l="52973" r="0" t="11787"/>
          <a:stretch/>
        </p:blipFill>
        <p:spPr>
          <a:xfrm flipH="1">
            <a:off x="-2" y="700"/>
            <a:ext cx="4300052" cy="5142126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33fc63027de_0_3205"/>
          <p:cNvSpPr/>
          <p:nvPr/>
        </p:nvSpPr>
        <p:spPr>
          <a:xfrm>
            <a:off x="8574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33fc63027de_0_3205"/>
          <p:cNvSpPr/>
          <p:nvPr/>
        </p:nvSpPr>
        <p:spPr>
          <a:xfrm>
            <a:off x="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g33fc63027de_0_3205"/>
          <p:cNvSpPr/>
          <p:nvPr/>
        </p:nvSpPr>
        <p:spPr>
          <a:xfrm>
            <a:off x="2603700" y="34287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33fc63027de_0_3205"/>
          <p:cNvSpPr/>
          <p:nvPr/>
        </p:nvSpPr>
        <p:spPr>
          <a:xfrm>
            <a:off x="346110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g33fc63027de_0_3205"/>
          <p:cNvSpPr txBox="1"/>
          <p:nvPr>
            <p:ph type="ctrTitle"/>
          </p:nvPr>
        </p:nvSpPr>
        <p:spPr>
          <a:xfrm>
            <a:off x="4592276" y="274517"/>
            <a:ext cx="40581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4" name="Google Shape;734;g33fc63027de_0_320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g33fc63027de_0_320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g33fc63027de_0_32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DE GARDE_2 1">
  <p:cSld name="TITLE_1_1">
    <p:bg>
      <p:bgPr>
        <a:solidFill>
          <a:srgbClr val="0062FF"/>
        </a:soli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g33fc63027de_0_3215"/>
          <p:cNvPicPr preferRelativeResize="0"/>
          <p:nvPr/>
        </p:nvPicPr>
        <p:blipFill rotWithShape="1">
          <a:blip r:embed="rId2">
            <a:alphaModFix/>
          </a:blip>
          <a:srcRect b="0" l="22313" r="31941" t="17918"/>
          <a:stretch/>
        </p:blipFill>
        <p:spPr>
          <a:xfrm flipH="1">
            <a:off x="-2" y="700"/>
            <a:ext cx="4300052" cy="5142122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g33fc63027de_0_3215"/>
          <p:cNvSpPr/>
          <p:nvPr/>
        </p:nvSpPr>
        <p:spPr>
          <a:xfrm>
            <a:off x="8574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33fc63027de_0_3215"/>
          <p:cNvSpPr/>
          <p:nvPr/>
        </p:nvSpPr>
        <p:spPr>
          <a:xfrm>
            <a:off x="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33fc63027de_0_3215"/>
          <p:cNvSpPr/>
          <p:nvPr/>
        </p:nvSpPr>
        <p:spPr>
          <a:xfrm>
            <a:off x="2603700" y="34287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g33fc63027de_0_3215"/>
          <p:cNvSpPr/>
          <p:nvPr/>
        </p:nvSpPr>
        <p:spPr>
          <a:xfrm>
            <a:off x="346110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g33fc63027de_0_3215"/>
          <p:cNvSpPr txBox="1"/>
          <p:nvPr>
            <p:ph type="ctrTitle"/>
          </p:nvPr>
        </p:nvSpPr>
        <p:spPr>
          <a:xfrm>
            <a:off x="4592276" y="274517"/>
            <a:ext cx="40581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4" name="Google Shape;744;g33fc63027de_0_321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g33fc63027de_0_321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6" name="Google Shape;746;g33fc63027de_0_32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UNE LIGNE" type="secHead">
  <p:cSld name="SECTION_HEADER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g33fc63027de_0_3225"/>
          <p:cNvPicPr preferRelativeResize="0"/>
          <p:nvPr/>
        </p:nvPicPr>
        <p:blipFill rotWithShape="1">
          <a:blip r:embed="rId2">
            <a:alphaModFix/>
          </a:blip>
          <a:srcRect b="15604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33fc63027de_0_3225"/>
          <p:cNvSpPr/>
          <p:nvPr/>
        </p:nvSpPr>
        <p:spPr>
          <a:xfrm>
            <a:off x="83044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33fc63027de_0_3225"/>
          <p:cNvSpPr/>
          <p:nvPr/>
        </p:nvSpPr>
        <p:spPr>
          <a:xfrm>
            <a:off x="74470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33fc63027de_0_3225"/>
          <p:cNvSpPr/>
          <p:nvPr/>
        </p:nvSpPr>
        <p:spPr>
          <a:xfrm>
            <a:off x="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33fc63027de_0_3225"/>
          <p:cNvSpPr/>
          <p:nvPr/>
        </p:nvSpPr>
        <p:spPr>
          <a:xfrm>
            <a:off x="85740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g33fc63027de_0_3225"/>
          <p:cNvSpPr/>
          <p:nvPr/>
        </p:nvSpPr>
        <p:spPr>
          <a:xfrm>
            <a:off x="65896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g33fc63027de_0_3225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g33fc63027de_0_3225"/>
          <p:cNvSpPr/>
          <p:nvPr/>
        </p:nvSpPr>
        <p:spPr>
          <a:xfrm>
            <a:off x="5732250" y="17148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g33fc63027de_0_3225"/>
          <p:cNvSpPr txBox="1"/>
          <p:nvPr>
            <p:ph type="title"/>
          </p:nvPr>
        </p:nvSpPr>
        <p:spPr>
          <a:xfrm>
            <a:off x="6589651" y="857400"/>
            <a:ext cx="255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7" name="Google Shape;757;g33fc63027de_0_322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g33fc63027de_0_322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g33fc63027de_0_32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UNE LIGNE 1">
  <p:cSld name="SECTION_HEADER_2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g33fc63027de_0_3238"/>
          <p:cNvPicPr preferRelativeResize="0"/>
          <p:nvPr/>
        </p:nvPicPr>
        <p:blipFill rotWithShape="1">
          <a:blip r:embed="rId2">
            <a:alphaModFix/>
          </a:blip>
          <a:srcRect b="7806" l="0" r="0" t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33fc63027de_0_3238"/>
          <p:cNvSpPr/>
          <p:nvPr/>
        </p:nvSpPr>
        <p:spPr>
          <a:xfrm>
            <a:off x="83044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g33fc63027de_0_3238"/>
          <p:cNvSpPr/>
          <p:nvPr/>
        </p:nvSpPr>
        <p:spPr>
          <a:xfrm>
            <a:off x="74470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g33fc63027de_0_3238"/>
          <p:cNvSpPr/>
          <p:nvPr/>
        </p:nvSpPr>
        <p:spPr>
          <a:xfrm>
            <a:off x="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g33fc63027de_0_3238"/>
          <p:cNvSpPr/>
          <p:nvPr/>
        </p:nvSpPr>
        <p:spPr>
          <a:xfrm>
            <a:off x="85740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g33fc63027de_0_3238"/>
          <p:cNvSpPr/>
          <p:nvPr/>
        </p:nvSpPr>
        <p:spPr>
          <a:xfrm>
            <a:off x="6589650" y="8574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g33fc63027de_0_3238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g33fc63027de_0_3238"/>
          <p:cNvSpPr/>
          <p:nvPr/>
        </p:nvSpPr>
        <p:spPr>
          <a:xfrm>
            <a:off x="5732250" y="17148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g33fc63027de_0_3238"/>
          <p:cNvSpPr txBox="1"/>
          <p:nvPr>
            <p:ph type="title"/>
          </p:nvPr>
        </p:nvSpPr>
        <p:spPr>
          <a:xfrm>
            <a:off x="6589651" y="857400"/>
            <a:ext cx="255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0" name="Google Shape;770;g33fc63027de_0_323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g33fc63027de_0_323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2" name="Google Shape;772;g33fc63027de_0_32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DEUX OU TROIS LIGNES 1">
  <p:cSld name="SECTION_HEADER_1_1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g33fc63027de_0_3261"/>
          <p:cNvPicPr preferRelativeResize="0"/>
          <p:nvPr/>
        </p:nvPicPr>
        <p:blipFill rotWithShape="1">
          <a:blip r:embed="rId2">
            <a:alphaModFix/>
          </a:blip>
          <a:srcRect b="7806" l="0" r="0" t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g33fc63027de_0_3261"/>
          <p:cNvSpPr/>
          <p:nvPr/>
        </p:nvSpPr>
        <p:spPr>
          <a:xfrm>
            <a:off x="0" y="428610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g33fc63027de_0_3261"/>
          <p:cNvSpPr/>
          <p:nvPr/>
        </p:nvSpPr>
        <p:spPr>
          <a:xfrm>
            <a:off x="4857000" y="0"/>
            <a:ext cx="8574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g33fc63027de_0_3261"/>
          <p:cNvSpPr/>
          <p:nvPr/>
        </p:nvSpPr>
        <p:spPr>
          <a:xfrm>
            <a:off x="7240850" y="1714800"/>
            <a:ext cx="1903200" cy="8574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g33fc63027de_0_3261"/>
          <p:cNvSpPr/>
          <p:nvPr/>
        </p:nvSpPr>
        <p:spPr>
          <a:xfrm>
            <a:off x="5714400" y="857400"/>
            <a:ext cx="2572200" cy="17148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g33fc63027de_0_3261"/>
          <p:cNvSpPr txBox="1"/>
          <p:nvPr>
            <p:ph type="title"/>
          </p:nvPr>
        </p:nvSpPr>
        <p:spPr>
          <a:xfrm>
            <a:off x="5714400" y="857400"/>
            <a:ext cx="34296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0" name="Google Shape;780;g33fc63027de_0_326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g33fc63027de_0_326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2" name="Google Shape;782;g33fc63027de_0_32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+Texte+Citation_1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 txBox="1"/>
          <p:nvPr>
            <p:ph type="title"/>
          </p:nvPr>
        </p:nvSpPr>
        <p:spPr>
          <a:xfrm>
            <a:off x="367975" y="314875"/>
            <a:ext cx="33336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5" name="Google Shape;6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55"/>
          <p:cNvSpPr txBox="1"/>
          <p:nvPr>
            <p:ph idx="1" type="subTitle"/>
          </p:nvPr>
        </p:nvSpPr>
        <p:spPr>
          <a:xfrm>
            <a:off x="4653100" y="436000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9" name="Google Shape;69;p55"/>
          <p:cNvSpPr txBox="1"/>
          <p:nvPr>
            <p:ph idx="2" type="body"/>
          </p:nvPr>
        </p:nvSpPr>
        <p:spPr>
          <a:xfrm>
            <a:off x="4653100" y="107392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</a:lstStyle>
          <a:p/>
        </p:txBody>
      </p:sp>
      <p:sp>
        <p:nvSpPr>
          <p:cNvPr id="70" name="Google Shape;70;p55"/>
          <p:cNvSpPr/>
          <p:nvPr>
            <p:ph idx="3" type="pic"/>
          </p:nvPr>
        </p:nvSpPr>
        <p:spPr>
          <a:xfrm>
            <a:off x="4698950" y="3050125"/>
            <a:ext cx="695400" cy="7026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5"/>
          <p:cNvSpPr txBox="1"/>
          <p:nvPr>
            <p:ph idx="4" type="body"/>
          </p:nvPr>
        </p:nvSpPr>
        <p:spPr>
          <a:xfrm>
            <a:off x="5394350" y="3748050"/>
            <a:ext cx="3256500" cy="89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72" name="Google Shape;72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leche_1" type="tx">
  <p:cSld name="TITLE_AND_BODY">
    <p:bg>
      <p:bgPr>
        <a:solidFill>
          <a:schemeClr val="dk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3fc63027de_0_3271"/>
          <p:cNvSpPr txBox="1"/>
          <p:nvPr>
            <p:ph type="title"/>
          </p:nvPr>
        </p:nvSpPr>
        <p:spPr>
          <a:xfrm>
            <a:off x="367975" y="196800"/>
            <a:ext cx="5030100" cy="20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4000"/>
              <a:buNone/>
              <a:defRPr sz="4000"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785" name="Google Shape;785;g33fc63027de_0_32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g33fc63027de_0_327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g33fc63027de_0_327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88" name="Google Shape;788;g33fc63027de_0_3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826" y="746825"/>
            <a:ext cx="1953400" cy="3069619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g33fc63027de_0_3271"/>
          <p:cNvSpPr txBox="1"/>
          <p:nvPr>
            <p:ph idx="1" type="body"/>
          </p:nvPr>
        </p:nvSpPr>
        <p:spPr>
          <a:xfrm>
            <a:off x="307000" y="2393050"/>
            <a:ext cx="46680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90" name="Google Shape;790;g33fc63027de_0_32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leche_2">
  <p:cSld name="TITLE_AND_BODY_3">
    <p:bg>
      <p:bgPr>
        <a:solidFill>
          <a:srgbClr val="0062FF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3fc63027de_0_3279"/>
          <p:cNvSpPr txBox="1"/>
          <p:nvPr>
            <p:ph type="title"/>
          </p:nvPr>
        </p:nvSpPr>
        <p:spPr>
          <a:xfrm>
            <a:off x="251900" y="188925"/>
            <a:ext cx="5030100" cy="20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793" name="Google Shape;793;g33fc63027de_0_3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">
            <a:off x="6091829" y="746840"/>
            <a:ext cx="1953394" cy="30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g33fc63027de_0_327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g33fc63027de_0_327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6" name="Google Shape;796;g33fc63027de_0_3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33fc63027de_0_3279"/>
          <p:cNvSpPr txBox="1"/>
          <p:nvPr>
            <p:ph idx="1" type="body"/>
          </p:nvPr>
        </p:nvSpPr>
        <p:spPr>
          <a:xfrm>
            <a:off x="307000" y="2393050"/>
            <a:ext cx="46680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8" name="Google Shape;798;g33fc63027de_0_32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leche_3">
  <p:cSld name="TITLE_AND_BODY_3_1">
    <p:bg>
      <p:bgPr>
        <a:solidFill>
          <a:srgbClr val="000000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3fc63027de_0_3287"/>
          <p:cNvSpPr txBox="1"/>
          <p:nvPr>
            <p:ph type="title"/>
          </p:nvPr>
        </p:nvSpPr>
        <p:spPr>
          <a:xfrm>
            <a:off x="251900" y="188925"/>
            <a:ext cx="5030100" cy="20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801" name="Google Shape;801;g33fc63027de_0_32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">
            <a:off x="6091829" y="746840"/>
            <a:ext cx="1953394" cy="30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g33fc63027de_0_328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g33fc63027de_0_328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04" name="Google Shape;804;g33fc63027de_0_3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33fc63027de_0_3287"/>
          <p:cNvSpPr txBox="1"/>
          <p:nvPr>
            <p:ph idx="1" type="body"/>
          </p:nvPr>
        </p:nvSpPr>
        <p:spPr>
          <a:xfrm>
            <a:off x="307000" y="2393050"/>
            <a:ext cx="46680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6" name="Google Shape;806;g33fc63027de_0_32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texte+Encart_1" type="twoColTx">
  <p:cSld name="TITLE_AND_TWO_COLUMNS">
    <p:bg>
      <p:bgPr>
        <a:solidFill>
          <a:schemeClr val="dk1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3fc63027de_0_3295"/>
          <p:cNvSpPr txBox="1"/>
          <p:nvPr>
            <p:ph type="title"/>
          </p:nvPr>
        </p:nvSpPr>
        <p:spPr>
          <a:xfrm>
            <a:off x="291775" y="2945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09" name="Google Shape;809;g33fc63027de_0_3295"/>
          <p:cNvSpPr txBox="1"/>
          <p:nvPr>
            <p:ph idx="1" type="body"/>
          </p:nvPr>
        </p:nvSpPr>
        <p:spPr>
          <a:xfrm>
            <a:off x="260250" y="158925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810" name="Google Shape;810;g33fc63027de_0_32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g33fc63027de_0_329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g33fc63027de_0_329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3" name="Google Shape;813;g33fc63027de_0_3295"/>
          <p:cNvSpPr/>
          <p:nvPr/>
        </p:nvSpPr>
        <p:spPr>
          <a:xfrm>
            <a:off x="4460850" y="1567275"/>
            <a:ext cx="410700" cy="4107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4" name="Google Shape;814;g33fc63027de_0_3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6025" y="1642450"/>
            <a:ext cx="260349" cy="2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g33fc63027de_0_3295"/>
          <p:cNvSpPr/>
          <p:nvPr/>
        </p:nvSpPr>
        <p:spPr>
          <a:xfrm>
            <a:off x="4460850" y="1977975"/>
            <a:ext cx="4189800" cy="2676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g33fc63027de_0_3295"/>
          <p:cNvSpPr txBox="1"/>
          <p:nvPr>
            <p:ph idx="2" type="body"/>
          </p:nvPr>
        </p:nvSpPr>
        <p:spPr>
          <a:xfrm>
            <a:off x="4637025" y="213240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17" name="Google Shape;817;g33fc63027de_0_32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texte+Encart_2">
  <p:cSld name="TITLE_AND_TWO_COLUMNS_1">
    <p:bg>
      <p:bgPr>
        <a:solidFill>
          <a:srgbClr val="0062FF"/>
        </a:solid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3fc63027de_0_3306"/>
          <p:cNvSpPr txBox="1"/>
          <p:nvPr>
            <p:ph type="title"/>
          </p:nvPr>
        </p:nvSpPr>
        <p:spPr>
          <a:xfrm>
            <a:off x="291775" y="2945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0" name="Google Shape;820;g33fc63027de_0_3306"/>
          <p:cNvSpPr txBox="1"/>
          <p:nvPr>
            <p:ph idx="1" type="body"/>
          </p:nvPr>
        </p:nvSpPr>
        <p:spPr>
          <a:xfrm>
            <a:off x="260250" y="158925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  <a:defRPr b="1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1" name="Google Shape;821;g33fc63027de_0_3306"/>
          <p:cNvSpPr/>
          <p:nvPr/>
        </p:nvSpPr>
        <p:spPr>
          <a:xfrm>
            <a:off x="4460850" y="1567275"/>
            <a:ext cx="410700" cy="41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g33fc63027de_0_3306"/>
          <p:cNvSpPr/>
          <p:nvPr/>
        </p:nvSpPr>
        <p:spPr>
          <a:xfrm>
            <a:off x="4460850" y="1977975"/>
            <a:ext cx="4189800" cy="26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g33fc63027de_0_3306"/>
          <p:cNvSpPr txBox="1"/>
          <p:nvPr>
            <p:ph idx="2" type="body"/>
          </p:nvPr>
        </p:nvSpPr>
        <p:spPr>
          <a:xfrm>
            <a:off x="4637025" y="213240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824" name="Google Shape;824;g33fc63027de_0_33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6025" y="1642450"/>
            <a:ext cx="260349" cy="2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g33fc63027de_0_330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g33fc63027de_0_330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27" name="Google Shape;827;g33fc63027de_0_3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g33fc63027de_0_33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texte+Encart_2">
  <p:cSld name="TITLE_AND_TWO_COLUMNS_1_1">
    <p:bg>
      <p:bgPr>
        <a:solidFill>
          <a:srgbClr val="000000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3fc63027de_0_3317"/>
          <p:cNvSpPr txBox="1"/>
          <p:nvPr>
            <p:ph type="title"/>
          </p:nvPr>
        </p:nvSpPr>
        <p:spPr>
          <a:xfrm>
            <a:off x="291775" y="2945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1" name="Google Shape;831;g33fc63027de_0_3317"/>
          <p:cNvSpPr txBox="1"/>
          <p:nvPr>
            <p:ph idx="1" type="body"/>
          </p:nvPr>
        </p:nvSpPr>
        <p:spPr>
          <a:xfrm>
            <a:off x="260250" y="158925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  <a:defRPr b="1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2" name="Google Shape;832;g33fc63027de_0_3317"/>
          <p:cNvSpPr/>
          <p:nvPr/>
        </p:nvSpPr>
        <p:spPr>
          <a:xfrm>
            <a:off x="4460850" y="1567275"/>
            <a:ext cx="410700" cy="41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g33fc63027de_0_3317"/>
          <p:cNvSpPr/>
          <p:nvPr/>
        </p:nvSpPr>
        <p:spPr>
          <a:xfrm>
            <a:off x="4460850" y="1977975"/>
            <a:ext cx="4189800" cy="26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g33fc63027de_0_3317"/>
          <p:cNvSpPr txBox="1"/>
          <p:nvPr>
            <p:ph idx="2" type="body"/>
          </p:nvPr>
        </p:nvSpPr>
        <p:spPr>
          <a:xfrm>
            <a:off x="4637025" y="2132400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rabicPeriod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alphaLcPeriod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AutoNum type="romanLcPeriod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5" name="Google Shape;835;g33fc63027de_0_3317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g33fc63027de_0_3317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7" name="Google Shape;837;g33fc63027de_0_33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g33fc63027de_0_3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6025" y="1642450"/>
            <a:ext cx="260349" cy="260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33fc63027de_0_33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Infographie/Photo_1" type="titleOnly">
  <p:cSld name="TITLE_ONLY">
    <p:bg>
      <p:bgPr>
        <a:solidFill>
          <a:schemeClr val="dk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3fc63027de_0_3328"/>
          <p:cNvSpPr txBox="1"/>
          <p:nvPr>
            <p:ph type="title"/>
          </p:nvPr>
        </p:nvSpPr>
        <p:spPr>
          <a:xfrm>
            <a:off x="367975" y="318175"/>
            <a:ext cx="74610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id="842" name="Google Shape;842;g33fc63027de_0_33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g33fc63027de_0_3328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g33fc63027de_0_3328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5" name="Google Shape;845;g33fc63027de_0_3328"/>
          <p:cNvSpPr/>
          <p:nvPr>
            <p:ph idx="2" type="pic"/>
          </p:nvPr>
        </p:nvSpPr>
        <p:spPr>
          <a:xfrm>
            <a:off x="368075" y="1519343"/>
            <a:ext cx="8282700" cy="312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Infographie/Photo_2">
  <p:cSld name="TITLE_ONLY_1">
    <p:bg>
      <p:bgPr>
        <a:solidFill>
          <a:srgbClr val="0062FF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3fc63027de_0_3334"/>
          <p:cNvSpPr txBox="1"/>
          <p:nvPr>
            <p:ph type="title"/>
          </p:nvPr>
        </p:nvSpPr>
        <p:spPr>
          <a:xfrm>
            <a:off x="367975" y="318175"/>
            <a:ext cx="74610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8" name="Google Shape;848;g33fc63027de_0_3334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g33fc63027de_0_3334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0" name="Google Shape;850;g33fc63027de_0_33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g33fc63027de_0_3334"/>
          <p:cNvSpPr/>
          <p:nvPr>
            <p:ph idx="2" type="pic"/>
          </p:nvPr>
        </p:nvSpPr>
        <p:spPr>
          <a:xfrm>
            <a:off x="368075" y="1519343"/>
            <a:ext cx="8282700" cy="312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Infographie/Photo_3">
  <p:cSld name="TITLE_ONLY_1_1">
    <p:bg>
      <p:bgPr>
        <a:solidFill>
          <a:srgbClr val="000000"/>
        </a:soli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3fc63027de_0_3340"/>
          <p:cNvSpPr txBox="1"/>
          <p:nvPr>
            <p:ph type="title"/>
          </p:nvPr>
        </p:nvSpPr>
        <p:spPr>
          <a:xfrm>
            <a:off x="367975" y="318175"/>
            <a:ext cx="74610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4" name="Google Shape;854;g33fc63027de_0_3340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g33fc63027de_0_3340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6" name="Google Shape;856;g33fc63027de_0_33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g33fc63027de_0_3340"/>
          <p:cNvSpPr/>
          <p:nvPr>
            <p:ph idx="2" type="pic"/>
          </p:nvPr>
        </p:nvSpPr>
        <p:spPr>
          <a:xfrm>
            <a:off x="368075" y="1519343"/>
            <a:ext cx="8282700" cy="312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Bullet_1">
  <p:cSld name="ONE_COLUMN_TEXT">
    <p:bg>
      <p:bgPr>
        <a:solidFill>
          <a:schemeClr val="dk1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3fc63027de_0_334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g33fc63027de_0_334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1" name="Google Shape;861;g33fc63027de_0_3346"/>
          <p:cNvSpPr txBox="1"/>
          <p:nvPr>
            <p:ph idx="1" type="subTitle"/>
          </p:nvPr>
        </p:nvSpPr>
        <p:spPr>
          <a:xfrm>
            <a:off x="4849100" y="4644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None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62" name="Google Shape;862;g33fc63027de_0_3346"/>
          <p:cNvSpPr txBox="1"/>
          <p:nvPr>
            <p:ph idx="2" type="body"/>
          </p:nvPr>
        </p:nvSpPr>
        <p:spPr>
          <a:xfrm>
            <a:off x="4786125" y="7399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3" name="Google Shape;863;g33fc63027de_0_3346"/>
          <p:cNvSpPr txBox="1"/>
          <p:nvPr>
            <p:ph idx="3" type="subTitle"/>
          </p:nvPr>
        </p:nvSpPr>
        <p:spPr>
          <a:xfrm>
            <a:off x="4849100" y="14956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AutoNum type="arabicPeriod"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864" name="Google Shape;864;g33fc63027de_0_3346"/>
          <p:cNvSpPr txBox="1"/>
          <p:nvPr>
            <p:ph idx="4" type="body"/>
          </p:nvPr>
        </p:nvSpPr>
        <p:spPr>
          <a:xfrm>
            <a:off x="4786125" y="17711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5" name="Google Shape;865;g33fc63027de_0_3346"/>
          <p:cNvSpPr txBox="1"/>
          <p:nvPr>
            <p:ph idx="5" type="subTitle"/>
          </p:nvPr>
        </p:nvSpPr>
        <p:spPr>
          <a:xfrm>
            <a:off x="4849100" y="25883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AutoNum type="arabicPeriod"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866" name="Google Shape;866;g33fc63027de_0_3346"/>
          <p:cNvSpPr txBox="1"/>
          <p:nvPr>
            <p:ph idx="6" type="body"/>
          </p:nvPr>
        </p:nvSpPr>
        <p:spPr>
          <a:xfrm>
            <a:off x="4786125" y="28638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7" name="Google Shape;867;g33fc63027de_0_3346"/>
          <p:cNvSpPr txBox="1"/>
          <p:nvPr>
            <p:ph idx="7" type="subTitle"/>
          </p:nvPr>
        </p:nvSpPr>
        <p:spPr>
          <a:xfrm>
            <a:off x="4849100" y="37599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900"/>
              <a:buFont typeface="Poppins"/>
              <a:buAutoNum type="arabicPeriod"/>
              <a:defRPr b="1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868" name="Google Shape;868;g33fc63027de_0_3346"/>
          <p:cNvSpPr txBox="1"/>
          <p:nvPr>
            <p:ph idx="8" type="body"/>
          </p:nvPr>
        </p:nvSpPr>
        <p:spPr>
          <a:xfrm>
            <a:off x="4786125" y="40354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9" name="Google Shape;869;g33fc63027de_0_3346"/>
          <p:cNvSpPr txBox="1"/>
          <p:nvPr>
            <p:ph type="title"/>
          </p:nvPr>
        </p:nvSpPr>
        <p:spPr>
          <a:xfrm>
            <a:off x="367975" y="314800"/>
            <a:ext cx="40620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70" name="Google Shape;870;g33fc63027de_0_33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folio blanc">
  <p:cSld name="CUSTOM_1_1_2">
    <p:bg>
      <p:bgPr>
        <a:solidFill>
          <a:srgbClr val="0362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1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1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3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3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" name="Google Shape;7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1"/>
          <p:cNvSpPr txBox="1"/>
          <p:nvPr>
            <p:ph type="title"/>
          </p:nvPr>
        </p:nvSpPr>
        <p:spPr>
          <a:xfrm>
            <a:off x="288625" y="202050"/>
            <a:ext cx="86592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Bullet_2">
  <p:cSld name="ONE_COLUMN_TEXT_1">
    <p:bg>
      <p:bgPr>
        <a:solidFill>
          <a:srgbClr val="0062FF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3fc63027de_0_3359"/>
          <p:cNvSpPr txBox="1"/>
          <p:nvPr>
            <p:ph type="title"/>
          </p:nvPr>
        </p:nvSpPr>
        <p:spPr>
          <a:xfrm>
            <a:off x="367975" y="314800"/>
            <a:ext cx="40620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3" name="Google Shape;873;g33fc63027de_0_3359"/>
          <p:cNvSpPr txBox="1"/>
          <p:nvPr>
            <p:ph idx="1" type="subTitle"/>
          </p:nvPr>
        </p:nvSpPr>
        <p:spPr>
          <a:xfrm>
            <a:off x="4849100" y="4644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874" name="Google Shape;874;g33fc63027de_0_3359"/>
          <p:cNvSpPr txBox="1"/>
          <p:nvPr>
            <p:ph idx="2" type="body"/>
          </p:nvPr>
        </p:nvSpPr>
        <p:spPr>
          <a:xfrm>
            <a:off x="4786125" y="7399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75" name="Google Shape;875;g33fc63027de_0_3359"/>
          <p:cNvSpPr txBox="1"/>
          <p:nvPr>
            <p:ph idx="3" type="subTitle"/>
          </p:nvPr>
        </p:nvSpPr>
        <p:spPr>
          <a:xfrm>
            <a:off x="4849100" y="14956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6" name="Google Shape;876;g33fc63027de_0_3359"/>
          <p:cNvSpPr txBox="1"/>
          <p:nvPr>
            <p:ph idx="4" type="body"/>
          </p:nvPr>
        </p:nvSpPr>
        <p:spPr>
          <a:xfrm>
            <a:off x="4786125" y="17711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77" name="Google Shape;877;g33fc63027de_0_3359"/>
          <p:cNvSpPr txBox="1"/>
          <p:nvPr>
            <p:ph idx="5" type="subTitle"/>
          </p:nvPr>
        </p:nvSpPr>
        <p:spPr>
          <a:xfrm>
            <a:off x="4849100" y="25883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8" name="Google Shape;878;g33fc63027de_0_3359"/>
          <p:cNvSpPr txBox="1"/>
          <p:nvPr>
            <p:ph idx="6" type="body"/>
          </p:nvPr>
        </p:nvSpPr>
        <p:spPr>
          <a:xfrm>
            <a:off x="4786125" y="28638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79" name="Google Shape;879;g33fc63027de_0_3359"/>
          <p:cNvSpPr txBox="1"/>
          <p:nvPr>
            <p:ph idx="7" type="subTitle"/>
          </p:nvPr>
        </p:nvSpPr>
        <p:spPr>
          <a:xfrm>
            <a:off x="4849100" y="37599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0" name="Google Shape;880;g33fc63027de_0_3359"/>
          <p:cNvSpPr txBox="1"/>
          <p:nvPr>
            <p:ph idx="8" type="body"/>
          </p:nvPr>
        </p:nvSpPr>
        <p:spPr>
          <a:xfrm>
            <a:off x="4786125" y="40354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81" name="Google Shape;881;g33fc63027de_0_335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g33fc63027de_0_335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3" name="Google Shape;883;g33fc63027de_0_33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+Bullet_3">
  <p:cSld name="ONE_COLUMN_TEXT_1_1">
    <p:bg>
      <p:bgPr>
        <a:solidFill>
          <a:srgbClr val="000000"/>
        </a:solidFill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3fc63027de_0_3372"/>
          <p:cNvSpPr txBox="1"/>
          <p:nvPr>
            <p:ph type="title"/>
          </p:nvPr>
        </p:nvSpPr>
        <p:spPr>
          <a:xfrm>
            <a:off x="367975" y="314800"/>
            <a:ext cx="40620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6" name="Google Shape;886;g33fc63027de_0_3372"/>
          <p:cNvSpPr txBox="1"/>
          <p:nvPr>
            <p:ph idx="1" type="subTitle"/>
          </p:nvPr>
        </p:nvSpPr>
        <p:spPr>
          <a:xfrm>
            <a:off x="4849100" y="4644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  <a:defRPr/>
            </a:lvl9pPr>
          </a:lstStyle>
          <a:p/>
        </p:txBody>
      </p:sp>
      <p:sp>
        <p:nvSpPr>
          <p:cNvPr id="887" name="Google Shape;887;g33fc63027de_0_3372"/>
          <p:cNvSpPr txBox="1"/>
          <p:nvPr>
            <p:ph idx="2" type="body"/>
          </p:nvPr>
        </p:nvSpPr>
        <p:spPr>
          <a:xfrm>
            <a:off x="4786125" y="7399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88" name="Google Shape;888;g33fc63027de_0_3372"/>
          <p:cNvSpPr txBox="1"/>
          <p:nvPr>
            <p:ph idx="3" type="subTitle"/>
          </p:nvPr>
        </p:nvSpPr>
        <p:spPr>
          <a:xfrm>
            <a:off x="4849100" y="149565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9" name="Google Shape;889;g33fc63027de_0_3372"/>
          <p:cNvSpPr txBox="1"/>
          <p:nvPr>
            <p:ph idx="4" type="body"/>
          </p:nvPr>
        </p:nvSpPr>
        <p:spPr>
          <a:xfrm>
            <a:off x="4786125" y="177115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0" name="Google Shape;890;g33fc63027de_0_3372"/>
          <p:cNvSpPr txBox="1"/>
          <p:nvPr>
            <p:ph idx="5" type="subTitle"/>
          </p:nvPr>
        </p:nvSpPr>
        <p:spPr>
          <a:xfrm>
            <a:off x="4849100" y="25883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1" name="Google Shape;891;g33fc63027de_0_3372"/>
          <p:cNvSpPr txBox="1"/>
          <p:nvPr>
            <p:ph idx="6" type="body"/>
          </p:nvPr>
        </p:nvSpPr>
        <p:spPr>
          <a:xfrm>
            <a:off x="4786125" y="28638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2" name="Google Shape;892;g33fc63027de_0_3372"/>
          <p:cNvSpPr txBox="1"/>
          <p:nvPr>
            <p:ph idx="7" type="subTitle"/>
          </p:nvPr>
        </p:nvSpPr>
        <p:spPr>
          <a:xfrm>
            <a:off x="4849100" y="3759900"/>
            <a:ext cx="3801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AutoNum type="arabicPeriod"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lphaLcPeriod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3" name="Google Shape;893;g33fc63027de_0_3372"/>
          <p:cNvSpPr txBox="1"/>
          <p:nvPr>
            <p:ph idx="8" type="body"/>
          </p:nvPr>
        </p:nvSpPr>
        <p:spPr>
          <a:xfrm>
            <a:off x="4786125" y="4035400"/>
            <a:ext cx="3864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4" name="Google Shape;894;g33fc63027de_0_337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g33fc63027de_0_337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96" name="Google Shape;896;g33fc63027de_0_33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+Photo_1">
  <p:cSld name="MAIN_POINT">
    <p:bg>
      <p:bgPr>
        <a:solidFill>
          <a:schemeClr val="dk1"/>
        </a:soli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g33fc63027de_0_33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g33fc63027de_0_3385"/>
          <p:cNvSpPr txBox="1"/>
          <p:nvPr>
            <p:ph type="title"/>
          </p:nvPr>
        </p:nvSpPr>
        <p:spPr>
          <a:xfrm>
            <a:off x="367975" y="314875"/>
            <a:ext cx="3975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0" name="Google Shape;900;g33fc63027de_0_3385"/>
          <p:cNvSpPr txBox="1"/>
          <p:nvPr>
            <p:ph idx="1" type="subTitle"/>
          </p:nvPr>
        </p:nvSpPr>
        <p:spPr>
          <a:xfrm>
            <a:off x="401475" y="2070300"/>
            <a:ext cx="3880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01" name="Google Shape;901;g33fc63027de_0_3385"/>
          <p:cNvSpPr txBox="1"/>
          <p:nvPr>
            <p:ph idx="2" type="body"/>
          </p:nvPr>
        </p:nvSpPr>
        <p:spPr>
          <a:xfrm>
            <a:off x="401475" y="2747300"/>
            <a:ext cx="39753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  <a:defRPr sz="900"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  <a:defRPr sz="900"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■"/>
              <a:defRPr sz="9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2" name="Google Shape;902;g33fc63027de_0_338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g33fc63027de_0_338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rgbClr val="03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+Photo_2">
  <p:cSld name="MAIN_POINT_1">
    <p:bg>
      <p:bgPr>
        <a:solidFill>
          <a:srgbClr val="000000"/>
        </a:solidFill>
      </p:bgPr>
    </p:bg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3fc63027de_0_3392"/>
          <p:cNvSpPr txBox="1"/>
          <p:nvPr>
            <p:ph type="title"/>
          </p:nvPr>
        </p:nvSpPr>
        <p:spPr>
          <a:xfrm>
            <a:off x="367975" y="314875"/>
            <a:ext cx="3975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6" name="Google Shape;906;g33fc63027de_0_3392"/>
          <p:cNvSpPr txBox="1"/>
          <p:nvPr>
            <p:ph idx="1" type="subTitle"/>
          </p:nvPr>
        </p:nvSpPr>
        <p:spPr>
          <a:xfrm>
            <a:off x="401475" y="2070300"/>
            <a:ext cx="3880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07" name="Google Shape;907;g33fc63027de_0_3392"/>
          <p:cNvSpPr txBox="1"/>
          <p:nvPr>
            <p:ph idx="2" type="body"/>
          </p:nvPr>
        </p:nvSpPr>
        <p:spPr>
          <a:xfrm>
            <a:off x="401475" y="2747300"/>
            <a:ext cx="39753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908" name="Google Shape;908;g33fc63027de_0_33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g33fc63027de_0_3392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g33fc63027de_0_3392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+Photo_2">
  <p:cSld name="MAIN_POINT_1_1">
    <p:bg>
      <p:bgPr>
        <a:solidFill>
          <a:srgbClr val="0062FF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33fc63027de_0_3399"/>
          <p:cNvSpPr txBox="1"/>
          <p:nvPr>
            <p:ph type="title"/>
          </p:nvPr>
        </p:nvSpPr>
        <p:spPr>
          <a:xfrm>
            <a:off x="367975" y="314875"/>
            <a:ext cx="3975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3" name="Google Shape;913;g33fc63027de_0_3399"/>
          <p:cNvSpPr txBox="1"/>
          <p:nvPr>
            <p:ph idx="1" type="subTitle"/>
          </p:nvPr>
        </p:nvSpPr>
        <p:spPr>
          <a:xfrm>
            <a:off x="401475" y="2070300"/>
            <a:ext cx="38808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14" name="Google Shape;914;g33fc63027de_0_3399"/>
          <p:cNvSpPr txBox="1"/>
          <p:nvPr>
            <p:ph idx="2" type="body"/>
          </p:nvPr>
        </p:nvSpPr>
        <p:spPr>
          <a:xfrm>
            <a:off x="401475" y="2747300"/>
            <a:ext cx="39753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○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■"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915" name="Google Shape;915;g33fc63027de_0_33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g33fc63027de_0_3399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g33fc63027de_0_3399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_1">
  <p:cSld name="SECTION_TITLE_AND_DESCRIPTION">
    <p:bg>
      <p:bgPr>
        <a:solidFill>
          <a:schemeClr val="dk1"/>
        </a:solidFill>
      </p:bgPr>
    </p:bg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g33fc63027de_0_34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g33fc63027de_0_340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g33fc63027de_0_340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g33fc63027de_0_3406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3" name="Google Shape;923;g33fc63027de_0_3406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24" name="Google Shape;924;g33fc63027de_0_3406"/>
          <p:cNvSpPr txBox="1"/>
          <p:nvPr>
            <p:ph idx="2" type="body"/>
          </p:nvPr>
        </p:nvSpPr>
        <p:spPr>
          <a:xfrm>
            <a:off x="4172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25" name="Google Shape;925;g33fc63027de_0_3406"/>
          <p:cNvSpPr txBox="1"/>
          <p:nvPr>
            <p:ph idx="3" type="body"/>
          </p:nvPr>
        </p:nvSpPr>
        <p:spPr>
          <a:xfrm>
            <a:off x="2547767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26" name="Google Shape;926;g33fc63027de_0_3406"/>
          <p:cNvSpPr txBox="1"/>
          <p:nvPr>
            <p:ph idx="4" type="body"/>
          </p:nvPr>
        </p:nvSpPr>
        <p:spPr>
          <a:xfrm>
            <a:off x="4678333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27" name="Google Shape;927;g33fc63027de_0_3406"/>
          <p:cNvSpPr txBox="1"/>
          <p:nvPr>
            <p:ph idx="5" type="body"/>
          </p:nvPr>
        </p:nvSpPr>
        <p:spPr>
          <a:xfrm>
            <a:off x="68089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_2">
  <p:cSld name="SECTION_TITLE_AND_DESCRIPTION_1">
    <p:bg>
      <p:bgPr>
        <a:solidFill>
          <a:srgbClr val="0062FF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3fc63027de_0_3416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0" name="Google Shape;930;g33fc63027de_0_3416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31" name="Google Shape;931;g33fc63027de_0_3416"/>
          <p:cNvSpPr txBox="1"/>
          <p:nvPr>
            <p:ph idx="2" type="body"/>
          </p:nvPr>
        </p:nvSpPr>
        <p:spPr>
          <a:xfrm>
            <a:off x="4172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2" name="Google Shape;932;g33fc63027de_0_3416"/>
          <p:cNvSpPr txBox="1"/>
          <p:nvPr>
            <p:ph idx="3" type="body"/>
          </p:nvPr>
        </p:nvSpPr>
        <p:spPr>
          <a:xfrm>
            <a:off x="2547767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3" name="Google Shape;933;g33fc63027de_0_3416"/>
          <p:cNvSpPr txBox="1"/>
          <p:nvPr>
            <p:ph idx="4" type="body"/>
          </p:nvPr>
        </p:nvSpPr>
        <p:spPr>
          <a:xfrm>
            <a:off x="4678333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4" name="Google Shape;934;g33fc63027de_0_3416"/>
          <p:cNvSpPr txBox="1"/>
          <p:nvPr>
            <p:ph idx="5" type="body"/>
          </p:nvPr>
        </p:nvSpPr>
        <p:spPr>
          <a:xfrm>
            <a:off x="68089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935" name="Google Shape;935;g33fc63027de_0_34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g33fc63027de_0_341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g33fc63027de_0_341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_3">
  <p:cSld name="SECTION_TITLE_AND_DESCRIPTION_1_1">
    <p:bg>
      <p:bgPr>
        <a:solidFill>
          <a:srgbClr val="000000"/>
        </a:solidFill>
      </p:bgPr>
    </p:bg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33fc63027de_0_3426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0" name="Google Shape;940;g33fc63027de_0_3426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41" name="Google Shape;941;g33fc63027de_0_3426"/>
          <p:cNvSpPr txBox="1"/>
          <p:nvPr>
            <p:ph idx="2" type="body"/>
          </p:nvPr>
        </p:nvSpPr>
        <p:spPr>
          <a:xfrm>
            <a:off x="4172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2" name="Google Shape;942;g33fc63027de_0_3426"/>
          <p:cNvSpPr txBox="1"/>
          <p:nvPr>
            <p:ph idx="3" type="body"/>
          </p:nvPr>
        </p:nvSpPr>
        <p:spPr>
          <a:xfrm>
            <a:off x="2547767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3" name="Google Shape;943;g33fc63027de_0_3426"/>
          <p:cNvSpPr txBox="1"/>
          <p:nvPr>
            <p:ph idx="4" type="body"/>
          </p:nvPr>
        </p:nvSpPr>
        <p:spPr>
          <a:xfrm>
            <a:off x="4678333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4" name="Google Shape;944;g33fc63027de_0_3426"/>
          <p:cNvSpPr txBox="1"/>
          <p:nvPr>
            <p:ph idx="5" type="body"/>
          </p:nvPr>
        </p:nvSpPr>
        <p:spPr>
          <a:xfrm>
            <a:off x="6808900" y="2227750"/>
            <a:ext cx="1842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945" name="Google Shape;945;g33fc63027de_0_34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33fc63027de_0_342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g33fc63027de_0_342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+Photo_1">
  <p:cSld name="SECTION_TITLE_AND_DESCRIPTION_2">
    <p:bg>
      <p:bgPr>
        <a:solidFill>
          <a:schemeClr val="dk1"/>
        </a:solidFill>
      </p:bgPr>
    </p:bg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g33fc63027de_0_34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g33fc63027de_0_3436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33fc63027de_0_3436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g33fc63027de_0_3436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200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3" name="Google Shape;953;g33fc63027de_0_3436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300"/>
              <a:buFont typeface="Poppins"/>
              <a:buNone/>
              <a:defRPr b="1" sz="13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54" name="Google Shape;954;g33fc63027de_0_3436"/>
          <p:cNvSpPr txBox="1"/>
          <p:nvPr>
            <p:ph idx="2" type="body"/>
          </p:nvPr>
        </p:nvSpPr>
        <p:spPr>
          <a:xfrm>
            <a:off x="41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55" name="Google Shape;955;g33fc63027de_0_3436"/>
          <p:cNvSpPr txBox="1"/>
          <p:nvPr>
            <p:ph idx="3" type="body"/>
          </p:nvPr>
        </p:nvSpPr>
        <p:spPr>
          <a:xfrm>
            <a:off x="467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56" name="Google Shape;956;g33fc63027de_0_3436"/>
          <p:cNvSpPr/>
          <p:nvPr>
            <p:ph idx="4" type="pic"/>
          </p:nvPr>
        </p:nvSpPr>
        <p:spPr>
          <a:xfrm>
            <a:off x="368075" y="3020351"/>
            <a:ext cx="8282700" cy="162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_Colonnes+Photo_2">
  <p:cSld name="SECTION_TITLE_AND_DESCRIPTION_2_1">
    <p:bg>
      <p:bgPr>
        <a:solidFill>
          <a:srgbClr val="0062FF"/>
        </a:solidFill>
      </p:bgPr>
    </p:bg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3fc63027de_0_3445"/>
          <p:cNvSpPr txBox="1"/>
          <p:nvPr>
            <p:ph type="title"/>
          </p:nvPr>
        </p:nvSpPr>
        <p:spPr>
          <a:xfrm>
            <a:off x="367975" y="307000"/>
            <a:ext cx="5469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9" name="Google Shape;959;g33fc63027de_0_3445"/>
          <p:cNvSpPr txBox="1"/>
          <p:nvPr>
            <p:ph idx="1" type="subTitle"/>
          </p:nvPr>
        </p:nvSpPr>
        <p:spPr>
          <a:xfrm>
            <a:off x="417200" y="1574375"/>
            <a:ext cx="5234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  <a:defRPr b="1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60" name="Google Shape;960;g33fc63027de_0_3445"/>
          <p:cNvSpPr txBox="1"/>
          <p:nvPr>
            <p:ph idx="2" type="body"/>
          </p:nvPr>
        </p:nvSpPr>
        <p:spPr>
          <a:xfrm>
            <a:off x="41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1" name="Google Shape;961;g33fc63027de_0_3445"/>
          <p:cNvSpPr txBox="1"/>
          <p:nvPr>
            <p:ph idx="3" type="body"/>
          </p:nvPr>
        </p:nvSpPr>
        <p:spPr>
          <a:xfrm>
            <a:off x="4677200" y="2003175"/>
            <a:ext cx="42600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b="1" sz="9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962" name="Google Shape;962;g33fc63027de_0_3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975" y="4905100"/>
            <a:ext cx="982851" cy="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33fc63027de_0_3445"/>
          <p:cNvSpPr/>
          <p:nvPr/>
        </p:nvSpPr>
        <p:spPr>
          <a:xfrm>
            <a:off x="8650650" y="4641700"/>
            <a:ext cx="493500" cy="501900"/>
          </a:xfrm>
          <a:prstGeom prst="rect">
            <a:avLst/>
          </a:prstGeom>
          <a:solidFill>
            <a:srgbClr val="006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33fc63027de_0_3445"/>
          <p:cNvSpPr txBox="1"/>
          <p:nvPr/>
        </p:nvSpPr>
        <p:spPr>
          <a:xfrm>
            <a:off x="8650900" y="4641700"/>
            <a:ext cx="493500" cy="50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fld id="{00000000-1234-1234-1234-123412341234}" type="slidenum">
              <a:rPr b="1" i="0" lang="en-US" sz="1000" u="none" cap="none" strike="noStrike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1" i="0" sz="900" u="none" cap="none" strike="noStrike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5" name="Google Shape;965;g33fc63027de_0_3445"/>
          <p:cNvSpPr/>
          <p:nvPr>
            <p:ph idx="4" type="pic"/>
          </p:nvPr>
        </p:nvSpPr>
        <p:spPr>
          <a:xfrm>
            <a:off x="368075" y="3020351"/>
            <a:ext cx="8282700" cy="162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7" Type="http://schemas.openxmlformats.org/officeDocument/2006/relationships/theme" Target="../theme/theme2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06.xml"/><Relationship Id="rId42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2.xml"/><Relationship Id="rId45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48" Type="http://schemas.openxmlformats.org/officeDocument/2006/relationships/slideLayout" Target="../slideLayouts/slideLayout114.xml"/><Relationship Id="rId47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04.xml"/><Relationship Id="rId62" Type="http://schemas.openxmlformats.org/officeDocument/2006/relationships/slideLayout" Target="../slideLayouts/slideLayout128.xml"/><Relationship Id="rId61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86.xml"/><Relationship Id="rId64" Type="http://schemas.openxmlformats.org/officeDocument/2006/relationships/slideLayout" Target="../slideLayouts/slideLayout130.xml"/><Relationship Id="rId63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87.xml"/><Relationship Id="rId65" Type="http://schemas.openxmlformats.org/officeDocument/2006/relationships/theme" Target="../theme/theme1.xml"/><Relationship Id="rId24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89.xml"/><Relationship Id="rId60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95.xml"/><Relationship Id="rId51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19.xml"/><Relationship Id="rId52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79.xml"/><Relationship Id="rId5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78.xml"/><Relationship Id="rId56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81.xml"/><Relationship Id="rId5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80.xml"/><Relationship Id="rId58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311700" y="254525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None/>
              <a:defRPr b="1" i="0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45"/>
          <p:cNvSpPr txBox="1"/>
          <p:nvPr>
            <p:ph idx="1" type="body"/>
          </p:nvPr>
        </p:nvSpPr>
        <p:spPr>
          <a:xfrm>
            <a:off x="265975" y="15460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●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○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■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●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○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■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●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○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■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4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fc63027de_0_3124"/>
          <p:cNvSpPr txBox="1"/>
          <p:nvPr>
            <p:ph type="title"/>
          </p:nvPr>
        </p:nvSpPr>
        <p:spPr>
          <a:xfrm>
            <a:off x="311700" y="254525"/>
            <a:ext cx="8520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None/>
              <a:defRPr b="1" i="0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38" name="Google Shape;638;g33fc63027de_0_3124"/>
          <p:cNvSpPr txBox="1"/>
          <p:nvPr>
            <p:ph idx="1" type="body"/>
          </p:nvPr>
        </p:nvSpPr>
        <p:spPr>
          <a:xfrm>
            <a:off x="265975" y="15460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●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○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■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●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○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■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●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○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Char char="■"/>
              <a:def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9" name="Google Shape;639;g33fc63027de_0_31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  <p:sldLayoutId id="2147483766" r:id="rId51"/>
    <p:sldLayoutId id="2147483767" r:id="rId52"/>
    <p:sldLayoutId id="2147483768" r:id="rId53"/>
    <p:sldLayoutId id="2147483769" r:id="rId54"/>
    <p:sldLayoutId id="2147483770" r:id="rId55"/>
    <p:sldLayoutId id="2147483771" r:id="rId56"/>
    <p:sldLayoutId id="2147483772" r:id="rId57"/>
    <p:sldLayoutId id="2147483773" r:id="rId58"/>
    <p:sldLayoutId id="2147483774" r:id="rId59"/>
    <p:sldLayoutId id="2147483775" r:id="rId60"/>
    <p:sldLayoutId id="2147483776" r:id="rId61"/>
    <p:sldLayoutId id="2147483777" r:id="rId62"/>
    <p:sldLayoutId id="2147483778" r:id="rId63"/>
    <p:sldLayoutId id="2147483779" r:id="rId6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about:blank" TargetMode="External"/><Relationship Id="rId5" Type="http://schemas.openxmlformats.org/officeDocument/2006/relationships/hyperlink" Target="mailto:cyril@laplateforme.io" TargetMode="External"/><Relationship Id="rId6" Type="http://schemas.openxmlformats.org/officeDocument/2006/relationships/hyperlink" Target="mailto:julien.philip@laplateforme.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2FF"/>
        </a:solidFill>
      </p:bgPr>
    </p:bg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"/>
          <p:cNvSpPr txBox="1"/>
          <p:nvPr>
            <p:ph type="ctrTitle"/>
          </p:nvPr>
        </p:nvSpPr>
        <p:spPr>
          <a:xfrm>
            <a:off x="168350" y="1265000"/>
            <a:ext cx="44607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 Plateforme Marseille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3400"/>
          </a:p>
        </p:txBody>
      </p:sp>
      <p:sp>
        <p:nvSpPr>
          <p:cNvPr id="1227" name="Google Shape;1227;p1"/>
          <p:cNvSpPr txBox="1"/>
          <p:nvPr>
            <p:ph idx="12" type="sldNum"/>
          </p:nvPr>
        </p:nvSpPr>
        <p:spPr>
          <a:xfrm>
            <a:off x="8660401" y="4760925"/>
            <a:ext cx="483600" cy="382500"/>
          </a:xfrm>
          <a:prstGeom prst="rect">
            <a:avLst/>
          </a:prstGeom>
          <a:solidFill>
            <a:srgbClr val="0362F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7"/>
          <p:cNvSpPr txBox="1"/>
          <p:nvPr>
            <p:ph type="title"/>
          </p:nvPr>
        </p:nvSpPr>
        <p:spPr>
          <a:xfrm>
            <a:off x="976650" y="241650"/>
            <a:ext cx="41691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000"/>
              <a:t>QUI SOMMES NOUS ?</a:t>
            </a:r>
            <a:endParaRPr sz="3000"/>
          </a:p>
        </p:txBody>
      </p:sp>
      <p:pic>
        <p:nvPicPr>
          <p:cNvPr id="1233" name="Google Shape;1233;p37"/>
          <p:cNvPicPr preferRelativeResize="0"/>
          <p:nvPr/>
        </p:nvPicPr>
        <p:blipFill rotWithShape="1">
          <a:blip r:embed="rId3">
            <a:alphaModFix/>
          </a:blip>
          <a:srcRect b="0" l="12193" r="13045" t="1671"/>
          <a:stretch/>
        </p:blipFill>
        <p:spPr>
          <a:xfrm>
            <a:off x="6122325" y="-2800"/>
            <a:ext cx="3021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37"/>
          <p:cNvSpPr/>
          <p:nvPr/>
        </p:nvSpPr>
        <p:spPr>
          <a:xfrm>
            <a:off x="5629500" y="857400"/>
            <a:ext cx="8574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37"/>
          <p:cNvSpPr/>
          <p:nvPr/>
        </p:nvSpPr>
        <p:spPr>
          <a:xfrm>
            <a:off x="4772100" y="4286100"/>
            <a:ext cx="8574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37"/>
          <p:cNvSpPr txBox="1"/>
          <p:nvPr>
            <p:ph idx="12" type="sldNum"/>
          </p:nvPr>
        </p:nvSpPr>
        <p:spPr>
          <a:xfrm>
            <a:off x="8595309" y="4760926"/>
            <a:ext cx="548700" cy="393600"/>
          </a:xfrm>
          <a:prstGeom prst="rect">
            <a:avLst/>
          </a:prstGeom>
          <a:solidFill>
            <a:srgbClr val="0362F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37" name="Google Shape;1237;p37"/>
          <p:cNvSpPr txBox="1"/>
          <p:nvPr/>
        </p:nvSpPr>
        <p:spPr>
          <a:xfrm>
            <a:off x="485405" y="1204950"/>
            <a:ext cx="6938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600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8" name="Google Shape;1238;p37"/>
          <p:cNvSpPr txBox="1"/>
          <p:nvPr/>
        </p:nvSpPr>
        <p:spPr>
          <a:xfrm>
            <a:off x="137100" y="916125"/>
            <a:ext cx="5848200" cy="30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ssociation fondée en 2019, dédiée à l’éducation, la formation et l’inclusion dans les métiers du numérique.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Notre mission :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rendre l’enseignement du code et des compétences numériques accessible à toutes et tous, sans distinction d’âge, de diplôme ou de parcours.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g33fc63027de_0_3722"/>
          <p:cNvPicPr preferRelativeResize="0"/>
          <p:nvPr/>
        </p:nvPicPr>
        <p:blipFill rotWithShape="1">
          <a:blip r:embed="rId3">
            <a:alphaModFix/>
          </a:blip>
          <a:srcRect b="0" l="0" r="7183" t="0"/>
          <a:stretch/>
        </p:blipFill>
        <p:spPr>
          <a:xfrm>
            <a:off x="4975" y="7550"/>
            <a:ext cx="35517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g33fc63027de_0_3722"/>
          <p:cNvSpPr txBox="1"/>
          <p:nvPr>
            <p:ph idx="1" type="subTitle"/>
          </p:nvPr>
        </p:nvSpPr>
        <p:spPr>
          <a:xfrm>
            <a:off x="3971575" y="297850"/>
            <a:ext cx="44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3300"/>
              <a:t>NOS MISSIONS</a:t>
            </a:r>
            <a:endParaRPr sz="3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</p:txBody>
      </p:sp>
      <p:sp>
        <p:nvSpPr>
          <p:cNvPr id="1245" name="Google Shape;1245;g33fc63027de_0_3722"/>
          <p:cNvSpPr txBox="1"/>
          <p:nvPr>
            <p:ph idx="2" type="body"/>
          </p:nvPr>
        </p:nvSpPr>
        <p:spPr>
          <a:xfrm>
            <a:off x="3556725" y="1120725"/>
            <a:ext cx="5438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1210"/>
              <a:buNone/>
            </a:pPr>
            <a:r>
              <a:t/>
            </a:r>
            <a:endParaRPr sz="1900">
              <a:solidFill>
                <a:srgbClr val="0062FF"/>
              </a:solidFill>
              <a:highlight>
                <a:schemeClr val="dk1"/>
              </a:highlight>
            </a:endParaRPr>
          </a:p>
          <a:p>
            <a:pPr indent="-38336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9749"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Former et orienter vers les métiers du numérique</a:t>
            </a:r>
            <a:endParaRPr sz="9749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9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3366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9749"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Encourager la mixité et la diversité dans la tech</a:t>
            </a:r>
            <a:endParaRPr sz="9749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6549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3366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9749"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Proposer des actions concrètes d’inclusion numérique</a:t>
            </a:r>
            <a:endParaRPr sz="9749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6549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3366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9749"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Créer un écosystème d’innovation sociale, culturelle et technologique</a:t>
            </a:r>
            <a:endParaRPr sz="7849"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454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33fc63027de_0_3712"/>
          <p:cNvSpPr txBox="1"/>
          <p:nvPr>
            <p:ph type="ctrTitle"/>
          </p:nvPr>
        </p:nvSpPr>
        <p:spPr>
          <a:xfrm>
            <a:off x="4411800" y="1131675"/>
            <a:ext cx="4732200" cy="3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33">
                <a:latin typeface="Calibri"/>
                <a:ea typeface="Calibri"/>
                <a:cs typeface="Calibri"/>
                <a:sym typeface="Calibri"/>
              </a:rPr>
              <a:t>Formations numériques inclusives</a:t>
            </a:r>
            <a:endParaRPr sz="2533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33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33">
                <a:latin typeface="Calibri"/>
                <a:ea typeface="Calibri"/>
                <a:cs typeface="Calibri"/>
                <a:sym typeface="Calibri"/>
              </a:rPr>
              <a:t>Tumo Marseille </a:t>
            </a:r>
            <a:r>
              <a:rPr b="0" lang="en-US" sz="2533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lang="en-US" sz="2422">
                <a:latin typeface="Calibri"/>
                <a:ea typeface="Calibri"/>
                <a:cs typeface="Calibri"/>
                <a:sym typeface="Calibri"/>
              </a:rPr>
              <a:t>éducation numérique créative pour les jeunes</a:t>
            </a:r>
            <a:endParaRPr b="0" sz="2422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33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33">
                <a:latin typeface="Calibri"/>
                <a:ea typeface="Calibri"/>
                <a:cs typeface="Calibri"/>
                <a:sym typeface="Calibri"/>
              </a:rPr>
              <a:t>Cyber Park </a:t>
            </a:r>
            <a:r>
              <a:rPr lang="en-US" sz="2422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lang="en-US" sz="2422">
                <a:latin typeface="Calibri"/>
                <a:ea typeface="Calibri"/>
                <a:cs typeface="Calibri"/>
                <a:sym typeface="Calibri"/>
              </a:rPr>
              <a:t> sensibilisation à la cybersécurité</a:t>
            </a:r>
            <a:endParaRPr b="0" sz="2422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33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33">
                <a:latin typeface="Calibri"/>
                <a:ea typeface="Calibri"/>
                <a:cs typeface="Calibri"/>
                <a:sym typeface="Calibri"/>
              </a:rPr>
              <a:t>Actions femmes &amp; tech </a:t>
            </a:r>
            <a:r>
              <a:rPr lang="en-US" sz="2422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lang="en-US" sz="2422">
                <a:latin typeface="Calibri"/>
                <a:ea typeface="Calibri"/>
                <a:cs typeface="Calibri"/>
                <a:sym typeface="Calibri"/>
              </a:rPr>
              <a:t> Girls Tech Day, Become Tech, Wifilles…</a:t>
            </a:r>
            <a:endParaRPr b="0" sz="3622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51" name="Google Shape;1251;g33fc63027de_0_3712"/>
          <p:cNvSpPr txBox="1"/>
          <p:nvPr/>
        </p:nvSpPr>
        <p:spPr>
          <a:xfrm>
            <a:off x="4289050" y="210750"/>
            <a:ext cx="460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CE5CD"/>
                </a:solidFill>
                <a:latin typeface="Calibri"/>
                <a:ea typeface="Calibri"/>
                <a:cs typeface="Calibri"/>
                <a:sym typeface="Calibri"/>
              </a:rPr>
              <a:t>PROGRAMMES PHARES</a:t>
            </a:r>
            <a:endParaRPr b="1" sz="100">
              <a:solidFill>
                <a:srgbClr val="FCE5C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g33fc63027de_0_3735"/>
          <p:cNvPicPr preferRelativeResize="0"/>
          <p:nvPr/>
        </p:nvPicPr>
        <p:blipFill rotWithShape="1">
          <a:blip r:embed="rId3">
            <a:alphaModFix/>
          </a:blip>
          <a:srcRect b="0" l="0" r="16984" t="0"/>
          <a:stretch/>
        </p:blipFill>
        <p:spPr>
          <a:xfrm>
            <a:off x="1651" y="-23700"/>
            <a:ext cx="3577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7" name="Google Shape;1257;g33fc63027de_0_3735"/>
          <p:cNvSpPr txBox="1"/>
          <p:nvPr>
            <p:ph idx="2" type="body"/>
          </p:nvPr>
        </p:nvSpPr>
        <p:spPr>
          <a:xfrm>
            <a:off x="3789175" y="962650"/>
            <a:ext cx="5262900" cy="4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0000" lnSpcReduction="10000"/>
          </a:bodyPr>
          <a:lstStyle/>
          <a:p>
            <a:pPr indent="-88182" lvl="0" marL="171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8428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8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-US" sz="3178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rogramme extrascolaire innovant</a:t>
            </a:r>
            <a:r>
              <a:rPr lang="en-US" sz="3178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92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pour les 12–18 ans, en partenariat avec TUMO Center</a:t>
            </a:r>
            <a:endParaRPr sz="2892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3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178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3 phases : </a:t>
            </a:r>
            <a:r>
              <a:rPr lang="en-US" sz="2892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pré-orientation, autoformation, labs projets</a:t>
            </a:r>
            <a:endParaRPr sz="2892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78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178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8 domaines</a:t>
            </a:r>
            <a:r>
              <a:rPr lang="en-US" sz="3178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en-US" sz="2892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 animation, graphisme, robotique, jeu vidéo, etc.</a:t>
            </a:r>
            <a:endParaRPr sz="2892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62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178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Objectif : </a:t>
            </a:r>
            <a:r>
              <a:rPr lang="en-US" sz="2892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éveiller la créativité et les vocations tech</a:t>
            </a:r>
            <a:endParaRPr sz="2892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9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92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192 jeunes accueillis en 2024, dont 50 filles</a:t>
            </a:r>
            <a:endParaRPr sz="2892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63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8521"/>
              <a:buNone/>
            </a:pPr>
            <a:r>
              <a:t/>
            </a:r>
            <a:endParaRPr sz="142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1258" name="Google Shape;1258;g33fc63027de_0_37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117" y="246325"/>
            <a:ext cx="3377058" cy="61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" name="Google Shape;1263;p36"/>
          <p:cNvPicPr preferRelativeResize="0"/>
          <p:nvPr/>
        </p:nvPicPr>
        <p:blipFill rotWithShape="1">
          <a:blip r:embed="rId3">
            <a:alphaModFix/>
          </a:blip>
          <a:srcRect b="0" l="22809" r="46005" t="0"/>
          <a:stretch/>
        </p:blipFill>
        <p:spPr>
          <a:xfrm flipH="1">
            <a:off x="6034599" y="0"/>
            <a:ext cx="31094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36"/>
          <p:cNvSpPr/>
          <p:nvPr/>
        </p:nvSpPr>
        <p:spPr>
          <a:xfrm>
            <a:off x="4772100" y="0"/>
            <a:ext cx="857400" cy="85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6"/>
          <p:cNvSpPr/>
          <p:nvPr/>
        </p:nvSpPr>
        <p:spPr>
          <a:xfrm>
            <a:off x="5629500" y="857400"/>
            <a:ext cx="857400" cy="85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36"/>
          <p:cNvSpPr/>
          <p:nvPr/>
        </p:nvSpPr>
        <p:spPr>
          <a:xfrm>
            <a:off x="4772100" y="4286100"/>
            <a:ext cx="857400" cy="85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6"/>
          <p:cNvSpPr txBox="1"/>
          <p:nvPr>
            <p:ph type="title"/>
          </p:nvPr>
        </p:nvSpPr>
        <p:spPr>
          <a:xfrm>
            <a:off x="74375" y="1449100"/>
            <a:ext cx="57525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8130" lvl="0" marL="342900" rtl="0" algn="l"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2180"/>
              <a:buFont typeface="Arial"/>
              <a:buChar char="•"/>
            </a:pPr>
            <a:r>
              <a:rPr lang="en-US" sz="21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Espace immersif et ludique</a:t>
            </a:r>
            <a:r>
              <a:rPr b="0" lang="en-US" sz="21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20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de sensibilisation à la cybersécurité (14–18 ans)</a:t>
            </a:r>
            <a:endParaRPr b="0" sz="20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130" lvl="0" marL="342900" rtl="0" algn="l"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2180"/>
              <a:buFont typeface="Arial"/>
              <a:buChar char="•"/>
            </a:pPr>
            <a:r>
              <a:rPr lang="en-US" sz="21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Activités :</a:t>
            </a:r>
            <a:r>
              <a:rPr b="0" lang="en-US" sz="21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20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escape game, labs, rencontres pros</a:t>
            </a:r>
            <a:endParaRPr b="0" sz="20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1780" lvl="0" marL="342900" rtl="0" algn="l">
              <a:spcBef>
                <a:spcPts val="640"/>
              </a:spcBef>
              <a:spcAft>
                <a:spcPts val="0"/>
              </a:spcAft>
              <a:buClr>
                <a:srgbClr val="0062FF"/>
              </a:buClr>
              <a:buSzPts val="2080"/>
              <a:buFont typeface="Arial"/>
              <a:buChar char="•"/>
            </a:pPr>
            <a:r>
              <a:rPr b="0" lang="en-US" sz="20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1re édition à Marseille en 2024 avec Advens et Mailinblack</a:t>
            </a:r>
            <a:endParaRPr b="0" sz="20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sz="7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8130" lvl="0" marL="342900" rtl="0" algn="l">
              <a:spcBef>
                <a:spcPts val="640"/>
              </a:spcBef>
              <a:spcAft>
                <a:spcPts val="0"/>
              </a:spcAft>
              <a:buClr>
                <a:srgbClr val="0062FF"/>
              </a:buClr>
              <a:buSzPts val="2180"/>
              <a:buFont typeface="Arial"/>
              <a:buChar char="•"/>
            </a:pPr>
            <a:r>
              <a:rPr lang="en-US" sz="21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Objectif : </a:t>
            </a:r>
            <a:r>
              <a:rPr b="0" lang="en-US" sz="20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mixité, inclusion, prévention numérique</a:t>
            </a:r>
            <a:endParaRPr b="0" sz="20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sz="78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0830" lvl="0" marL="342900" rtl="0" algn="l">
              <a:spcBef>
                <a:spcPts val="640"/>
              </a:spcBef>
              <a:spcAft>
                <a:spcPts val="0"/>
              </a:spcAft>
              <a:buClr>
                <a:srgbClr val="0062FF"/>
              </a:buClr>
              <a:buSzPts val="2380"/>
              <a:buFont typeface="Arial"/>
              <a:buChar char="•"/>
            </a:pPr>
            <a:r>
              <a:rPr lang="en-US" sz="21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2025 </a:t>
            </a:r>
            <a:r>
              <a:rPr b="0" lang="en-US" sz="218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lang="en-US" sz="205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déploiement à Lille (400 jeunes visés)</a:t>
            </a:r>
            <a:endParaRPr sz="2050">
              <a:solidFill>
                <a:srgbClr val="0062FF"/>
              </a:solidFill>
            </a:endParaRPr>
          </a:p>
        </p:txBody>
      </p:sp>
      <p:sp>
        <p:nvSpPr>
          <p:cNvPr id="1268" name="Google Shape;1268;p36"/>
          <p:cNvSpPr txBox="1"/>
          <p:nvPr>
            <p:ph idx="12" type="sldNum"/>
          </p:nvPr>
        </p:nvSpPr>
        <p:spPr>
          <a:xfrm>
            <a:off x="8595309" y="4760926"/>
            <a:ext cx="548700" cy="393600"/>
          </a:xfrm>
          <a:prstGeom prst="rect">
            <a:avLst/>
          </a:prstGeom>
          <a:solidFill>
            <a:srgbClr val="0362F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269" name="Google Shape;126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25" y="140650"/>
            <a:ext cx="2534875" cy="1161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3fc63027de_0_3120"/>
          <p:cNvSpPr txBox="1"/>
          <p:nvPr>
            <p:ph type="title"/>
          </p:nvPr>
        </p:nvSpPr>
        <p:spPr>
          <a:xfrm>
            <a:off x="5726125" y="1024325"/>
            <a:ext cx="27078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000"/>
              <a:t>CHIFFRES 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000"/>
              <a:t>CLEFS</a:t>
            </a:r>
            <a:endParaRPr sz="3000"/>
          </a:p>
        </p:txBody>
      </p:sp>
      <p:sp>
        <p:nvSpPr>
          <p:cNvPr id="1275" name="Google Shape;1275;g33fc63027de_0_3120"/>
          <p:cNvSpPr txBox="1"/>
          <p:nvPr/>
        </p:nvSpPr>
        <p:spPr>
          <a:xfrm>
            <a:off x="368300" y="368300"/>
            <a:ext cx="5834400" cy="3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+ 6 ans d’existence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2 000 bénéficiaires directs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m² d’espace pédagogique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salariés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50 % de participantes filles visées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Nouveaux sites en 2025 (Lille)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36e2eb4e5eb_0_8"/>
          <p:cNvSpPr txBox="1"/>
          <p:nvPr>
            <p:ph type="title"/>
          </p:nvPr>
        </p:nvSpPr>
        <p:spPr>
          <a:xfrm>
            <a:off x="135950" y="241650"/>
            <a:ext cx="58548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>
                <a:solidFill>
                  <a:srgbClr val="000000"/>
                </a:solidFill>
              </a:rPr>
              <a:t>POURQUOI SOUTENIR LA PLATEFORME ?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281" name="Google Shape;1281;g36e2eb4e5eb_0_8"/>
          <p:cNvPicPr preferRelativeResize="0"/>
          <p:nvPr/>
        </p:nvPicPr>
        <p:blipFill rotWithShape="1">
          <a:blip r:embed="rId3">
            <a:alphaModFix/>
          </a:blip>
          <a:srcRect b="0" l="12193" r="13045" t="1671"/>
          <a:stretch/>
        </p:blipFill>
        <p:spPr>
          <a:xfrm>
            <a:off x="6122325" y="-2800"/>
            <a:ext cx="3021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g36e2eb4e5eb_0_8"/>
          <p:cNvSpPr/>
          <p:nvPr/>
        </p:nvSpPr>
        <p:spPr>
          <a:xfrm>
            <a:off x="5629500" y="857400"/>
            <a:ext cx="8574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g36e2eb4e5eb_0_8"/>
          <p:cNvSpPr/>
          <p:nvPr/>
        </p:nvSpPr>
        <p:spPr>
          <a:xfrm>
            <a:off x="4772100" y="4286100"/>
            <a:ext cx="8574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g36e2eb4e5eb_0_8"/>
          <p:cNvSpPr txBox="1"/>
          <p:nvPr>
            <p:ph idx="12" type="sldNum"/>
          </p:nvPr>
        </p:nvSpPr>
        <p:spPr>
          <a:xfrm>
            <a:off x="8595309" y="4760926"/>
            <a:ext cx="548700" cy="393600"/>
          </a:xfrm>
          <a:prstGeom prst="rect">
            <a:avLst/>
          </a:prstGeom>
          <a:solidFill>
            <a:srgbClr val="0362F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85" name="Google Shape;1285;g36e2eb4e5eb_0_8"/>
          <p:cNvSpPr txBox="1"/>
          <p:nvPr/>
        </p:nvSpPr>
        <p:spPr>
          <a:xfrm>
            <a:off x="485405" y="1204950"/>
            <a:ext cx="6938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600">
              <a:solidFill>
                <a:srgbClr val="0062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6" name="Google Shape;1286;g36e2eb4e5eb_0_8"/>
          <p:cNvSpPr txBox="1"/>
          <p:nvPr/>
        </p:nvSpPr>
        <p:spPr>
          <a:xfrm>
            <a:off x="135950" y="1204950"/>
            <a:ext cx="5988600" cy="3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Favoriser l’égalité des chances et la mixité</a:t>
            </a:r>
            <a:endParaRPr b="1" sz="260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Offrir des parcours gratuits à des publics éloignés</a:t>
            </a:r>
            <a:endParaRPr b="1" sz="260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Encourager des vocations dans la tech</a:t>
            </a:r>
            <a:endParaRPr b="1" sz="260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62FF"/>
                </a:solidFill>
                <a:latin typeface="Calibri"/>
                <a:ea typeface="Calibri"/>
                <a:cs typeface="Calibri"/>
                <a:sym typeface="Calibri"/>
              </a:rPr>
              <a:t>Contribuer à une société numérique plus inclusive</a:t>
            </a:r>
            <a:endParaRPr b="1" sz="1500">
              <a:solidFill>
                <a:srgbClr val="0062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33fc63027de_0_736"/>
          <p:cNvSpPr txBox="1"/>
          <p:nvPr>
            <p:ph type="title"/>
          </p:nvPr>
        </p:nvSpPr>
        <p:spPr>
          <a:xfrm>
            <a:off x="575825" y="368300"/>
            <a:ext cx="71850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CONTACTS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700"/>
          </a:p>
        </p:txBody>
      </p:sp>
      <p:pic>
        <p:nvPicPr>
          <p:cNvPr id="1292" name="Google Shape;1292;g33fc63027de_0_736"/>
          <p:cNvPicPr preferRelativeResize="0"/>
          <p:nvPr/>
        </p:nvPicPr>
        <p:blipFill rotWithShape="1">
          <a:blip r:embed="rId3">
            <a:alphaModFix/>
          </a:blip>
          <a:srcRect b="0" l="-10220" r="10220" t="0"/>
          <a:stretch/>
        </p:blipFill>
        <p:spPr>
          <a:xfrm rot="-14">
            <a:off x="6869154" y="1482565"/>
            <a:ext cx="1953394" cy="30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g33fc63027de_0_736"/>
          <p:cNvSpPr txBox="1"/>
          <p:nvPr/>
        </p:nvSpPr>
        <p:spPr>
          <a:xfrm>
            <a:off x="997550" y="1517650"/>
            <a:ext cx="6494100" cy="29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8300" wrap="square" tIns="640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Cyril ZIMMERMANN, Président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5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6 03 34 22 35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cyril@laplateforme.io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b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Julien PHILIP, Secrétaire Général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06 84 01 04 86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julien.philip@laplateforme.io</a:t>
            </a: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4" name="Google Shape;1294;g33fc63027de_0_736"/>
          <p:cNvSpPr txBox="1"/>
          <p:nvPr>
            <p:ph idx="12" type="sldNum"/>
          </p:nvPr>
        </p:nvSpPr>
        <p:spPr>
          <a:xfrm>
            <a:off x="8621825" y="4600325"/>
            <a:ext cx="522300" cy="542700"/>
          </a:xfrm>
          <a:prstGeom prst="rect">
            <a:avLst/>
          </a:prstGeom>
          <a:solidFill>
            <a:srgbClr val="0362F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_PLATEFORME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_PLATEFORME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